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412" r:id="rId5"/>
    <p:sldId id="379" r:id="rId6"/>
    <p:sldId id="655" r:id="rId7"/>
    <p:sldId id="1443" r:id="rId8"/>
    <p:sldId id="1438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D5CC00C-DC0B-B22F-4469-4DCC3CB58AB9}" name="Deborah Harzenmoser (harz)" initials="DH" userId="Deborah Harzenmoser (harz)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A20E951-F767-40FB-8981-BDCADE0C3650}">
  <a:tblStyle styleId="{CA20E951-F767-40FB-8981-BDCADE0C3650}" styleName="ZHAW weiss">
    <a:wholeTbl>
      <a:tcTxStyle>
        <a:fontRef idx="minor">
          <a:prstClr val="black"/>
        </a:fontRef>
        <a:schemeClr val="dk1"/>
      </a:tcTxStyle>
      <a:tcStyle>
        <a:tcBdr>
          <a:left>
            <a:ln w="0" cmpd="sng">
              <a:solidFill>
                <a:srgbClr val="FFFFFF"/>
              </a:solidFill>
            </a:ln>
          </a:left>
          <a:right>
            <a:ln w="0" cmpd="sng">
              <a:solidFill>
                <a:srgbClr val="FFFFFF"/>
              </a:solidFill>
            </a:ln>
          </a:right>
          <a:top>
            <a:ln w="6350" cmpd="sng">
              <a:solidFill>
                <a:srgbClr val="000000"/>
              </a:solidFill>
            </a:ln>
          </a:top>
          <a:bottom>
            <a:ln w="6350" cmpd="sng">
              <a:solidFill>
                <a:srgbClr val="000000"/>
              </a:solidFill>
            </a:ln>
          </a:bottom>
          <a:insideH>
            <a:ln w="6350" cmpd="sng">
              <a:solidFill>
                <a:srgbClr val="000000"/>
              </a:solidFill>
            </a:ln>
          </a:insideH>
          <a:insideV>
            <a:ln w="0" cmpd="sng">
              <a:solidFill>
                <a:srgbClr val="FFFFFF"/>
              </a:solidFill>
            </a:ln>
          </a:insideV>
        </a:tcBdr>
      </a:tcStyle>
    </a:wholeTbl>
    <a:band1H>
      <a:tcTxStyle>
        <a:srgbClr val="000000"/>
      </a:tcTxStyle>
      <a:tcStyle>
        <a:tcBdr/>
        <a:fill>
          <a:solidFill>
            <a:schemeClr val="dk1">
              <a:alpha val="11111"/>
            </a:schemeClr>
          </a:solidFill>
        </a:fill>
      </a:tcStyle>
    </a:band1H>
    <a:band2H>
      <a:tcTxStyle>
        <a:srgbClr val="000000"/>
      </a:tcTxStyle>
      <a:tcStyle>
        <a:tcBdr/>
      </a:tcStyle>
    </a:band2H>
    <a:band1V>
      <a:tcTxStyle>
        <a:srgbClr val="000000"/>
      </a:tcTxStyle>
      <a:tcStyle>
        <a:tcBdr/>
        <a:fill>
          <a:solidFill>
            <a:schemeClr val="dk1">
              <a:alpha val="11111"/>
            </a:schemeClr>
          </a:solidFill>
        </a:fill>
      </a:tcStyle>
    </a:band1V>
    <a:band2V>
      <a:tcTxStyle>
        <a:srgbClr val="000000"/>
      </a:tcTxStyle>
      <a:tcStyle>
        <a:tcBdr/>
      </a:tcStyle>
    </a:band2V>
    <a:lastCol>
      <a:tcTxStyle b="on">
        <a:fontRef idx="major"/>
        <a:srgbClr val="000000"/>
      </a:tcTxStyle>
      <a:tcStyle>
        <a:tcBdr/>
      </a:tcStyle>
    </a:lastCol>
    <a:firstCol>
      <a:tcTxStyle b="on">
        <a:fontRef idx="major"/>
        <a:srgbClr val="000000"/>
      </a:tcTxStyle>
      <a:tcStyle>
        <a:tcBdr/>
      </a:tcStyle>
    </a:firstCol>
    <a:lastRow>
      <a:tcTxStyle b="on">
        <a:fontRef idx="major"/>
        <a:srgbClr val="000000"/>
      </a:tcTxStyle>
      <a:tcStyle>
        <a:tcBdr/>
      </a:tcStyle>
    </a:lastRow>
    <a:firstRow>
      <a:tcTxStyle b="on">
        <a:fontRef idx="major"/>
        <a:srgbClr val="000000"/>
      </a:tcTxStyle>
      <a:tcStyle>
        <a:tcBdr/>
      </a:tcStyle>
    </a:firstRow>
  </a:tblStyle>
  <a:tblStyle styleId="{638B1855-1B75-4FBE-930C-398BA8C253C6}" styleName="Designformatvorlage 2 - Akz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3" autoAdjust="0"/>
    <p:restoredTop sz="81317" autoAdjust="0"/>
  </p:normalViewPr>
  <p:slideViewPr>
    <p:cSldViewPr snapToGrid="0" showGuides="1">
      <p:cViewPr varScale="1">
        <p:scale>
          <a:sx n="97" d="100"/>
          <a:sy n="97" d="100"/>
        </p:scale>
        <p:origin x="1194" y="84"/>
      </p:cViewPr>
      <p:guideLst/>
    </p:cSldViewPr>
  </p:slideViewPr>
  <p:outlineViewPr>
    <p:cViewPr>
      <p:scale>
        <a:sx n="33" d="100"/>
        <a:sy n="33" d="100"/>
      </p:scale>
      <p:origin x="0" y="-1011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4" d="100"/>
          <a:sy n="84" d="100"/>
        </p:scale>
        <p:origin x="388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hlmann Fiona (fehf)" userId="90a251af-9570-4d58-829b-2bddb5682e18" providerId="ADAL" clId="{F6388F72-B98B-4730-9348-489B31360624}"/>
    <pc:docChg chg="undo custSel addSld delSld modSld sldOrd">
      <pc:chgData name="Fehlmann Fiona (fehf)" userId="90a251af-9570-4d58-829b-2bddb5682e18" providerId="ADAL" clId="{F6388F72-B98B-4730-9348-489B31360624}" dt="2025-11-04T14:49:17.798" v="5212" actId="20577"/>
      <pc:docMkLst>
        <pc:docMk/>
      </pc:docMkLst>
      <pc:sldChg chg="delSp modSp add del mod">
        <pc:chgData name="Fehlmann Fiona (fehf)" userId="90a251af-9570-4d58-829b-2bddb5682e18" providerId="ADAL" clId="{F6388F72-B98B-4730-9348-489B31360624}" dt="2025-11-03T21:22:20.559" v="1929" actId="47"/>
        <pc:sldMkLst>
          <pc:docMk/>
          <pc:sldMk cId="4153158769" sldId="261"/>
        </pc:sldMkLst>
      </pc:sldChg>
      <pc:sldChg chg="addSp delSp modSp add mod modShow">
        <pc:chgData name="Fehlmann Fiona (fehf)" userId="90a251af-9570-4d58-829b-2bddb5682e18" providerId="ADAL" clId="{F6388F72-B98B-4730-9348-489B31360624}" dt="2025-11-04T14:20:54.055" v="5139" actId="729"/>
        <pc:sldMkLst>
          <pc:docMk/>
          <pc:sldMk cId="2478597770" sldId="262"/>
        </pc:sldMkLst>
      </pc:sldChg>
      <pc:sldChg chg="addSp delSp modSp add mod modAnim modShow">
        <pc:chgData name="Fehlmann Fiona (fehf)" userId="90a251af-9570-4d58-829b-2bddb5682e18" providerId="ADAL" clId="{F6388F72-B98B-4730-9348-489B31360624}" dt="2025-11-04T08:45:39.372" v="3713" actId="478"/>
        <pc:sldMkLst>
          <pc:docMk/>
          <pc:sldMk cId="1320446134" sldId="264"/>
        </pc:sldMkLst>
      </pc:sldChg>
      <pc:sldChg chg="add del">
        <pc:chgData name="Fehlmann Fiona (fehf)" userId="90a251af-9570-4d58-829b-2bddb5682e18" providerId="ADAL" clId="{F6388F72-B98B-4730-9348-489B31360624}" dt="2025-11-03T21:16:23.198" v="1843" actId="47"/>
        <pc:sldMkLst>
          <pc:docMk/>
          <pc:sldMk cId="565802805" sldId="265"/>
        </pc:sldMkLst>
      </pc:sldChg>
      <pc:sldChg chg="modSp add">
        <pc:chgData name="Fehlmann Fiona (fehf)" userId="90a251af-9570-4d58-829b-2bddb5682e18" providerId="ADAL" clId="{F6388F72-B98B-4730-9348-489B31360624}" dt="2025-11-03T21:14:47.721" v="1833" actId="207"/>
        <pc:sldMkLst>
          <pc:docMk/>
          <pc:sldMk cId="1999978272" sldId="26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24622318" sldId="272"/>
        </pc:sldMkLst>
      </pc:sldChg>
      <pc:sldChg chg="addSp delSp modSp add mod delAnim">
        <pc:chgData name="Fehlmann Fiona (fehf)" userId="90a251af-9570-4d58-829b-2bddb5682e18" providerId="ADAL" clId="{F6388F72-B98B-4730-9348-489B31360624}" dt="2025-11-04T08:47:54.938" v="3736" actId="1076"/>
        <pc:sldMkLst>
          <pc:docMk/>
          <pc:sldMk cId="1800189392" sldId="273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34997417" sldId="274"/>
        </pc:sldMkLst>
      </pc:sldChg>
      <pc:sldChg chg="addSp delSp modSp add mod modNotesTx">
        <pc:chgData name="Fehlmann Fiona (fehf)" userId="90a251af-9570-4d58-829b-2bddb5682e18" providerId="ADAL" clId="{F6388F72-B98B-4730-9348-489B31360624}" dt="2025-11-04T08:46:31.833" v="3719" actId="1076"/>
        <pc:sldMkLst>
          <pc:docMk/>
          <pc:sldMk cId="1098917607" sldId="275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170918301" sldId="278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116655117" sldId="282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3222721763" sldId="295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3047087764" sldId="298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3181826160" sldId="303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10516601" sldId="304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953236105" sldId="306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190037336" sldId="308"/>
        </pc:sldMkLst>
      </pc:sldChg>
      <pc:sldChg chg="modSp add del mod">
        <pc:chgData name="Fehlmann Fiona (fehf)" userId="90a251af-9570-4d58-829b-2bddb5682e18" providerId="ADAL" clId="{F6388F72-B98B-4730-9348-489B31360624}" dt="2025-11-04T14:49:17.798" v="5212" actId="20577"/>
        <pc:sldMkLst>
          <pc:docMk/>
          <pc:sldMk cId="3620950484" sldId="354"/>
        </pc:sldMkLst>
      </pc:sldChg>
      <pc:sldChg chg="add del">
        <pc:chgData name="Fehlmann Fiona (fehf)" userId="90a251af-9570-4d58-829b-2bddb5682e18" providerId="ADAL" clId="{F6388F72-B98B-4730-9348-489B31360624}" dt="2025-11-04T14:39:33.401" v="5185" actId="47"/>
        <pc:sldMkLst>
          <pc:docMk/>
          <pc:sldMk cId="3548789609" sldId="357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3581047347" sldId="36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469943212" sldId="372"/>
        </pc:sldMkLst>
      </pc:sldChg>
      <pc:sldChg chg="del ord">
        <pc:chgData name="Fehlmann Fiona (fehf)" userId="90a251af-9570-4d58-829b-2bddb5682e18" providerId="ADAL" clId="{F6388F72-B98B-4730-9348-489B31360624}" dt="2025-11-03T22:19:19.318" v="3286" actId="2696"/>
        <pc:sldMkLst>
          <pc:docMk/>
          <pc:sldMk cId="722939411" sldId="374"/>
        </pc:sldMkLst>
      </pc:sldChg>
      <pc:sldChg chg="modSp add del mod">
        <pc:chgData name="Fehlmann Fiona (fehf)" userId="90a251af-9570-4d58-829b-2bddb5682e18" providerId="ADAL" clId="{F6388F72-B98B-4730-9348-489B31360624}" dt="2025-11-03T22:20:15.553" v="3366" actId="47"/>
        <pc:sldMkLst>
          <pc:docMk/>
          <pc:sldMk cId="756331842" sldId="374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73220315" sldId="37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380527840" sldId="378"/>
        </pc:sldMkLst>
      </pc:sldChg>
      <pc:sldChg chg="addSp delSp modSp mod ord">
        <pc:chgData name="Fehlmann Fiona (fehf)" userId="90a251af-9570-4d58-829b-2bddb5682e18" providerId="ADAL" clId="{F6388F72-B98B-4730-9348-489B31360624}" dt="2025-11-04T09:30:31.782" v="3770" actId="20577"/>
        <pc:sldMkLst>
          <pc:docMk/>
          <pc:sldMk cId="2706198215" sldId="379"/>
        </pc:sldMkLst>
        <pc:spChg chg="mod">
          <ac:chgData name="Fehlmann Fiona (fehf)" userId="90a251af-9570-4d58-829b-2bddb5682e18" providerId="ADAL" clId="{F6388F72-B98B-4730-9348-489B31360624}" dt="2025-11-03T13:47:33.013" v="350" actId="20577"/>
          <ac:spMkLst>
            <pc:docMk/>
            <pc:sldMk cId="2706198215" sldId="379"/>
            <ac:spMk id="4" creationId="{DBFE5F0B-7706-31BE-716B-193507921758}"/>
          </ac:spMkLst>
        </pc:spChg>
        <pc:graphicFrameChg chg="add mod modGraphic">
          <ac:chgData name="Fehlmann Fiona (fehf)" userId="90a251af-9570-4d58-829b-2bddb5682e18" providerId="ADAL" clId="{F6388F72-B98B-4730-9348-489B31360624}" dt="2025-11-04T09:30:31.782" v="3770" actId="20577"/>
          <ac:graphicFrameMkLst>
            <pc:docMk/>
            <pc:sldMk cId="2706198215" sldId="379"/>
            <ac:graphicFrameMk id="7" creationId="{93535ED7-A918-7176-C1EC-F4F32956EDA8}"/>
          </ac:graphicFrameMkLst>
        </pc:graphicFrameChg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1326995394" sldId="380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983002379" sldId="381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186013925" sldId="382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61409974" sldId="383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527079011" sldId="384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713222329" sldId="386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016627371" sldId="38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365067971" sldId="388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729831990" sldId="389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41927559" sldId="390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69640667" sldId="391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040621368" sldId="393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2208186879" sldId="394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2282490933" sldId="395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2037984648" sldId="396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56297380" sldId="39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800399412" sldId="398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164362442" sldId="399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425788772" sldId="400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452148393" sldId="405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047983988" sldId="406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485062268" sldId="407"/>
        </pc:sldMkLst>
      </pc:sldChg>
      <pc:sldChg chg="modSp add del mod ord">
        <pc:chgData name="Fehlmann Fiona (fehf)" userId="90a251af-9570-4d58-829b-2bddb5682e18" providerId="ADAL" clId="{F6388F72-B98B-4730-9348-489B31360624}" dt="2025-11-04T08:01:15.398" v="3480" actId="113"/>
        <pc:sldMkLst>
          <pc:docMk/>
          <pc:sldMk cId="3492399584" sldId="408"/>
        </pc:sldMkLst>
      </pc:sldChg>
      <pc:sldChg chg="del ord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1794077417" sldId="409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3839596126" sldId="410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3283214317" sldId="411"/>
        </pc:sldMkLst>
      </pc:sldChg>
      <pc:sldChg chg="modSp mod">
        <pc:chgData name="Fehlmann Fiona (fehf)" userId="90a251af-9570-4d58-829b-2bddb5682e18" providerId="ADAL" clId="{F6388F72-B98B-4730-9348-489B31360624}" dt="2025-11-03T13:46:06.639" v="318" actId="122"/>
        <pc:sldMkLst>
          <pc:docMk/>
          <pc:sldMk cId="1197953105" sldId="412"/>
        </pc:sldMkLst>
        <pc:spChg chg="mod">
          <ac:chgData name="Fehlmann Fiona (fehf)" userId="90a251af-9570-4d58-829b-2bddb5682e18" providerId="ADAL" clId="{F6388F72-B98B-4730-9348-489B31360624}" dt="2025-11-03T13:42:34.579" v="184" actId="20577"/>
          <ac:spMkLst>
            <pc:docMk/>
            <pc:sldMk cId="1197953105" sldId="412"/>
            <ac:spMk id="3" creationId="{5256251E-8584-2A38-44FD-2999F5AC965D}"/>
          </ac:spMkLst>
        </pc:spChg>
        <pc:spChg chg="mod">
          <ac:chgData name="Fehlmann Fiona (fehf)" userId="90a251af-9570-4d58-829b-2bddb5682e18" providerId="ADAL" clId="{F6388F72-B98B-4730-9348-489B31360624}" dt="2025-11-03T13:46:06.639" v="318" actId="122"/>
          <ac:spMkLst>
            <pc:docMk/>
            <pc:sldMk cId="1197953105" sldId="412"/>
            <ac:spMk id="6" creationId="{4927F878-31C3-7ACD-CAB3-40693017DF13}"/>
          </ac:spMkLst>
        </pc:spChg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28617666" sldId="413"/>
        </pc:sldMkLst>
      </pc:sldChg>
      <pc:sldChg chg="del">
        <pc:chgData name="Fehlmann Fiona (fehf)" userId="90a251af-9570-4d58-829b-2bddb5682e18" providerId="ADAL" clId="{F6388F72-B98B-4730-9348-489B31360624}" dt="2025-11-03T22:12:57.035" v="3004" actId="47"/>
        <pc:sldMkLst>
          <pc:docMk/>
          <pc:sldMk cId="1968399648" sldId="414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3360691301" sldId="415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1536317115" sldId="416"/>
        </pc:sldMkLst>
      </pc:sldChg>
      <pc:sldChg chg="modSp del mod ord">
        <pc:chgData name="Fehlmann Fiona (fehf)" userId="90a251af-9570-4d58-829b-2bddb5682e18" providerId="ADAL" clId="{F6388F72-B98B-4730-9348-489B31360624}" dt="2025-11-03T21:53:49.489" v="2365" actId="47"/>
        <pc:sldMkLst>
          <pc:docMk/>
          <pc:sldMk cId="2146439327" sldId="417"/>
        </pc:sldMkLst>
      </pc:sldChg>
      <pc:sldChg chg="del">
        <pc:chgData name="Fehlmann Fiona (fehf)" userId="90a251af-9570-4d58-829b-2bddb5682e18" providerId="ADAL" clId="{F6388F72-B98B-4730-9348-489B31360624}" dt="2025-11-03T22:20:27.119" v="3367" actId="47"/>
        <pc:sldMkLst>
          <pc:docMk/>
          <pc:sldMk cId="501669595" sldId="430"/>
        </pc:sldMkLst>
      </pc:sldChg>
      <pc:sldChg chg="modSp add mod modShow">
        <pc:chgData name="Fehlmann Fiona (fehf)" userId="90a251af-9570-4d58-829b-2bddb5682e18" providerId="ADAL" clId="{F6388F72-B98B-4730-9348-489B31360624}" dt="2025-11-04T09:31:25.435" v="3771" actId="20577"/>
        <pc:sldMkLst>
          <pc:docMk/>
          <pc:sldMk cId="2968778420" sldId="431"/>
        </pc:sldMkLst>
      </pc:sldChg>
      <pc:sldChg chg="new del">
        <pc:chgData name="Fehlmann Fiona (fehf)" userId="90a251af-9570-4d58-829b-2bddb5682e18" providerId="ADAL" clId="{F6388F72-B98B-4730-9348-489B31360624}" dt="2025-11-03T14:16:11.274" v="817" actId="47"/>
        <pc:sldMkLst>
          <pc:docMk/>
          <pc:sldMk cId="3625643758" sldId="431"/>
        </pc:sldMkLst>
      </pc:sldChg>
      <pc:sldChg chg="modSp add mod modNotesTx">
        <pc:chgData name="Fehlmann Fiona (fehf)" userId="90a251af-9570-4d58-829b-2bddb5682e18" providerId="ADAL" clId="{F6388F72-B98B-4730-9348-489B31360624}" dt="2025-11-03T21:54:23.255" v="2441" actId="20577"/>
        <pc:sldMkLst>
          <pc:docMk/>
          <pc:sldMk cId="128462882" sldId="444"/>
        </pc:sldMkLst>
      </pc:sldChg>
      <pc:sldChg chg="add">
        <pc:chgData name="Fehlmann Fiona (fehf)" userId="90a251af-9570-4d58-829b-2bddb5682e18" providerId="ADAL" clId="{F6388F72-B98B-4730-9348-489B31360624}" dt="2025-11-03T21:53:44.253" v="2364"/>
        <pc:sldMkLst>
          <pc:docMk/>
          <pc:sldMk cId="4152742565" sldId="451"/>
        </pc:sldMkLst>
      </pc:sldChg>
      <pc:sldChg chg="modSp add mod modNotesTx">
        <pc:chgData name="Fehlmann Fiona (fehf)" userId="90a251af-9570-4d58-829b-2bddb5682e18" providerId="ADAL" clId="{F6388F72-B98B-4730-9348-489B31360624}" dt="2025-11-03T21:36:19.417" v="2173" actId="20577"/>
        <pc:sldMkLst>
          <pc:docMk/>
          <pc:sldMk cId="4063700126" sldId="650"/>
        </pc:sldMkLst>
      </pc:sldChg>
      <pc:sldChg chg="addSp delSp modSp add mod addAnim delAnim modShow">
        <pc:chgData name="Fehlmann Fiona (fehf)" userId="90a251af-9570-4d58-829b-2bddb5682e18" providerId="ADAL" clId="{F6388F72-B98B-4730-9348-489B31360624}" dt="2025-11-03T21:35:44.378" v="2096" actId="729"/>
        <pc:sldMkLst>
          <pc:docMk/>
          <pc:sldMk cId="1971109092" sldId="654"/>
        </pc:sldMkLst>
      </pc:sldChg>
      <pc:sldChg chg="addSp modSp new mod">
        <pc:chgData name="Fehlmann Fiona (fehf)" userId="90a251af-9570-4d58-829b-2bddb5682e18" providerId="ADAL" clId="{F6388F72-B98B-4730-9348-489B31360624}" dt="2025-11-03T21:07:48.470" v="1826" actId="255"/>
        <pc:sldMkLst>
          <pc:docMk/>
          <pc:sldMk cId="3681371879" sldId="655"/>
        </pc:sldMkLst>
        <pc:spChg chg="add mod">
          <ac:chgData name="Fehlmann Fiona (fehf)" userId="90a251af-9570-4d58-829b-2bddb5682e18" providerId="ADAL" clId="{F6388F72-B98B-4730-9348-489B31360624}" dt="2025-11-03T21:07:48.470" v="1826" actId="255"/>
          <ac:spMkLst>
            <pc:docMk/>
            <pc:sldMk cId="3681371879" sldId="655"/>
            <ac:spMk id="9" creationId="{BC1A3E5B-8C03-687D-AFF5-91947E4A3AB0}"/>
          </ac:spMkLst>
        </pc:spChg>
        <pc:picChg chg="add mod">
          <ac:chgData name="Fehlmann Fiona (fehf)" userId="90a251af-9570-4d58-829b-2bddb5682e18" providerId="ADAL" clId="{F6388F72-B98B-4730-9348-489B31360624}" dt="2025-11-03T21:07:03.760" v="1796" actId="1076"/>
          <ac:picMkLst>
            <pc:docMk/>
            <pc:sldMk cId="3681371879" sldId="655"/>
            <ac:picMk id="8" creationId="{BB7D8F7C-0E37-AE99-F44E-C28C7C923D70}"/>
          </ac:picMkLst>
        </pc:picChg>
      </pc:sldChg>
      <pc:sldChg chg="addSp delSp modSp new mod chgLayout modNotesTx">
        <pc:chgData name="Fehlmann Fiona (fehf)" userId="90a251af-9570-4d58-829b-2bddb5682e18" providerId="ADAL" clId="{F6388F72-B98B-4730-9348-489B31360624}" dt="2025-11-04T09:37:47.923" v="4080" actId="113"/>
        <pc:sldMkLst>
          <pc:docMk/>
          <pc:sldMk cId="1327958162" sldId="656"/>
        </pc:sldMkLst>
      </pc:sldChg>
      <pc:sldChg chg="addSp delSp modSp mod chgLayout">
        <pc:chgData name="Fehlmann Fiona (fehf)" userId="90a251af-9570-4d58-829b-2bddb5682e18" providerId="ADAL" clId="{F6388F72-B98B-4730-9348-489B31360624}" dt="2025-11-04T08:47:07.485" v="3724" actId="700"/>
        <pc:sldMkLst>
          <pc:docMk/>
          <pc:sldMk cId="2968731109" sldId="1424"/>
        </pc:sldMkLst>
      </pc:sldChg>
      <pc:sldChg chg="addSp modSp add mod">
        <pc:chgData name="Fehlmann Fiona (fehf)" userId="90a251af-9570-4d58-829b-2bddb5682e18" providerId="ADAL" clId="{F6388F72-B98B-4730-9348-489B31360624}" dt="2025-11-04T08:47:47.059" v="3735" actId="1076"/>
        <pc:sldMkLst>
          <pc:docMk/>
          <pc:sldMk cId="1905398914" sldId="1425"/>
        </pc:sldMkLst>
      </pc:sldChg>
      <pc:sldChg chg="modSp add del mod">
        <pc:chgData name="Fehlmann Fiona (fehf)" userId="90a251af-9570-4d58-829b-2bddb5682e18" providerId="ADAL" clId="{F6388F72-B98B-4730-9348-489B31360624}" dt="2025-11-03T21:43:24.897" v="2340" actId="47"/>
        <pc:sldMkLst>
          <pc:docMk/>
          <pc:sldMk cId="3997474598" sldId="1426"/>
        </pc:sldMkLst>
      </pc:sldChg>
      <pc:sldChg chg="modSp add del mod">
        <pc:chgData name="Fehlmann Fiona (fehf)" userId="90a251af-9570-4d58-829b-2bddb5682e18" providerId="ADAL" clId="{F6388F72-B98B-4730-9348-489B31360624}" dt="2025-11-03T21:44:37.537" v="2351" actId="47"/>
        <pc:sldMkLst>
          <pc:docMk/>
          <pc:sldMk cId="3524814121" sldId="1427"/>
        </pc:sldMkLst>
      </pc:sldChg>
      <pc:sldChg chg="delSp modSp new mod modNotesTx">
        <pc:chgData name="Fehlmann Fiona (fehf)" userId="90a251af-9570-4d58-829b-2bddb5682e18" providerId="ADAL" clId="{F6388F72-B98B-4730-9348-489B31360624}" dt="2025-11-04T14:19:05.596" v="5136" actId="20577"/>
        <pc:sldMkLst>
          <pc:docMk/>
          <pc:sldMk cId="1706805718" sldId="1428"/>
        </pc:sldMkLst>
      </pc:sldChg>
      <pc:sldChg chg="new del">
        <pc:chgData name="Fehlmann Fiona (fehf)" userId="90a251af-9570-4d58-829b-2bddb5682e18" providerId="ADAL" clId="{F6388F72-B98B-4730-9348-489B31360624}" dt="2025-11-03T21:39:26.407" v="2273" actId="47"/>
        <pc:sldMkLst>
          <pc:docMk/>
          <pc:sldMk cId="3604119180" sldId="1428"/>
        </pc:sldMkLst>
      </pc:sldChg>
      <pc:sldChg chg="add del">
        <pc:chgData name="Fehlmann Fiona (fehf)" userId="90a251af-9570-4d58-829b-2bddb5682e18" providerId="ADAL" clId="{F6388F72-B98B-4730-9348-489B31360624}" dt="2025-11-03T21:43:59.912" v="2343"/>
        <pc:sldMkLst>
          <pc:docMk/>
          <pc:sldMk cId="192252208" sldId="1429"/>
        </pc:sldMkLst>
      </pc:sldChg>
      <pc:sldChg chg="addSp delSp modSp add del mod modClrScheme chgLayout">
        <pc:chgData name="Fehlmann Fiona (fehf)" userId="90a251af-9570-4d58-829b-2bddb5682e18" providerId="ADAL" clId="{F6388F72-B98B-4730-9348-489B31360624}" dt="2025-11-03T21:43:21.863" v="2339" actId="47"/>
        <pc:sldMkLst>
          <pc:docMk/>
          <pc:sldMk cId="756066030" sldId="1429"/>
        </pc:sldMkLst>
      </pc:sldChg>
      <pc:sldChg chg="modSp add mod">
        <pc:chgData name="Fehlmann Fiona (fehf)" userId="90a251af-9570-4d58-829b-2bddb5682e18" providerId="ADAL" clId="{F6388F72-B98B-4730-9348-489B31360624}" dt="2025-11-03T21:44:24.522" v="2350" actId="255"/>
        <pc:sldMkLst>
          <pc:docMk/>
          <pc:sldMk cId="3749032749" sldId="1429"/>
        </pc:sldMkLst>
      </pc:sldChg>
      <pc:sldChg chg="modSp new mod">
        <pc:chgData name="Fehlmann Fiona (fehf)" userId="90a251af-9570-4d58-829b-2bddb5682e18" providerId="ADAL" clId="{F6388F72-B98B-4730-9348-489B31360624}" dt="2025-11-04T14:34:42.795" v="5183" actId="20577"/>
        <pc:sldMkLst>
          <pc:docMk/>
          <pc:sldMk cId="4156333525" sldId="1430"/>
        </pc:sldMkLst>
      </pc:sldChg>
      <pc:sldChg chg="modSp add mod">
        <pc:chgData name="Fehlmann Fiona (fehf)" userId="90a251af-9570-4d58-829b-2bddb5682e18" providerId="ADAL" clId="{F6388F72-B98B-4730-9348-489B31360624}" dt="2025-11-03T22:01:48.911" v="2748" actId="20577"/>
        <pc:sldMkLst>
          <pc:docMk/>
          <pc:sldMk cId="387588906" sldId="1431"/>
        </pc:sldMkLst>
      </pc:sldChg>
      <pc:sldChg chg="modSp add mod">
        <pc:chgData name="Fehlmann Fiona (fehf)" userId="90a251af-9570-4d58-829b-2bddb5682e18" providerId="ADAL" clId="{F6388F72-B98B-4730-9348-489B31360624}" dt="2025-11-03T22:04:43.764" v="2775" actId="20577"/>
        <pc:sldMkLst>
          <pc:docMk/>
          <pc:sldMk cId="332282950" sldId="1432"/>
        </pc:sldMkLst>
      </pc:sldChg>
      <pc:sldChg chg="new del">
        <pc:chgData name="Fehlmann Fiona (fehf)" userId="90a251af-9570-4d58-829b-2bddb5682e18" providerId="ADAL" clId="{F6388F72-B98B-4730-9348-489B31360624}" dt="2025-11-03T22:04:53.155" v="2777" actId="680"/>
        <pc:sldMkLst>
          <pc:docMk/>
          <pc:sldMk cId="1993484277" sldId="1433"/>
        </pc:sldMkLst>
      </pc:sldChg>
      <pc:sldChg chg="addSp modSp add mod">
        <pc:chgData name="Fehlmann Fiona (fehf)" userId="90a251af-9570-4d58-829b-2bddb5682e18" providerId="ADAL" clId="{F6388F72-B98B-4730-9348-489B31360624}" dt="2025-11-04T08:44:37.562" v="3695"/>
        <pc:sldMkLst>
          <pc:docMk/>
          <pc:sldMk cId="2680796823" sldId="1433"/>
        </pc:sldMkLst>
      </pc:sldChg>
      <pc:sldChg chg="new del">
        <pc:chgData name="Fehlmann Fiona (fehf)" userId="90a251af-9570-4d58-829b-2bddb5682e18" providerId="ADAL" clId="{F6388F72-B98B-4730-9348-489B31360624}" dt="2025-11-03T22:08:26.099" v="2896" actId="47"/>
        <pc:sldMkLst>
          <pc:docMk/>
          <pc:sldMk cId="82503844" sldId="1434"/>
        </pc:sldMkLst>
      </pc:sldChg>
      <pc:sldChg chg="add del">
        <pc:chgData name="Fehlmann Fiona (fehf)" userId="90a251af-9570-4d58-829b-2bddb5682e18" providerId="ADAL" clId="{F6388F72-B98B-4730-9348-489B31360624}" dt="2025-11-03T22:08:44.845" v="2898" actId="47"/>
        <pc:sldMkLst>
          <pc:docMk/>
          <pc:sldMk cId="1447159445" sldId="1434"/>
        </pc:sldMkLst>
      </pc:sldChg>
      <pc:sldChg chg="addSp delSp modSp add mod ord modNotesTx">
        <pc:chgData name="Fehlmann Fiona (fehf)" userId="90a251af-9570-4d58-829b-2bddb5682e18" providerId="ADAL" clId="{F6388F72-B98B-4730-9348-489B31360624}" dt="2025-11-04T14:33:52.098" v="5158" actId="20577"/>
        <pc:sldMkLst>
          <pc:docMk/>
          <pc:sldMk cId="2955052780" sldId="1434"/>
        </pc:sldMkLst>
      </pc:sldChg>
      <pc:sldChg chg="modSp add del ord">
        <pc:chgData name="Fehlmann Fiona (fehf)" userId="90a251af-9570-4d58-829b-2bddb5682e18" providerId="ADAL" clId="{F6388F72-B98B-4730-9348-489B31360624}" dt="2025-11-04T10:53:08.100" v="5122" actId="47"/>
        <pc:sldMkLst>
          <pc:docMk/>
          <pc:sldMk cId="251236953" sldId="1435"/>
        </pc:sldMkLst>
      </pc:sldChg>
      <pc:sldChg chg="modSp add mod">
        <pc:chgData name="Fehlmann Fiona (fehf)" userId="90a251af-9570-4d58-829b-2bddb5682e18" providerId="ADAL" clId="{F6388F72-B98B-4730-9348-489B31360624}" dt="2025-11-04T14:24:00.400" v="5143" actId="20577"/>
        <pc:sldMkLst>
          <pc:docMk/>
          <pc:sldMk cId="955296338" sldId="1436"/>
        </pc:sldMkLst>
      </pc:sldChg>
      <pc:sldChg chg="new del">
        <pc:chgData name="Fehlmann Fiona (fehf)" userId="90a251af-9570-4d58-829b-2bddb5682e18" providerId="ADAL" clId="{F6388F72-B98B-4730-9348-489B31360624}" dt="2025-11-03T22:10:54.438" v="2955" actId="47"/>
        <pc:sldMkLst>
          <pc:docMk/>
          <pc:sldMk cId="575940239" sldId="1437"/>
        </pc:sldMkLst>
      </pc:sldChg>
      <pc:sldChg chg="addSp modSp add mod modClrScheme chgLayout">
        <pc:chgData name="Fehlmann Fiona (fehf)" userId="90a251af-9570-4d58-829b-2bddb5682e18" providerId="ADAL" clId="{F6388F72-B98B-4730-9348-489B31360624}" dt="2025-11-04T08:45:12.149" v="3699"/>
        <pc:sldMkLst>
          <pc:docMk/>
          <pc:sldMk cId="3583023630" sldId="1437"/>
        </pc:sldMkLst>
      </pc:sldChg>
      <pc:sldChg chg="addSp delSp modSp add mod">
        <pc:chgData name="Fehlmann Fiona (fehf)" userId="90a251af-9570-4d58-829b-2bddb5682e18" providerId="ADAL" clId="{F6388F72-B98B-4730-9348-489B31360624}" dt="2025-11-03T22:18:41.472" v="3275" actId="20577"/>
        <pc:sldMkLst>
          <pc:docMk/>
          <pc:sldMk cId="552968982" sldId="1438"/>
        </pc:sldMkLst>
        <pc:spChg chg="mod">
          <ac:chgData name="Fehlmann Fiona (fehf)" userId="90a251af-9570-4d58-829b-2bddb5682e18" providerId="ADAL" clId="{F6388F72-B98B-4730-9348-489B31360624}" dt="2025-11-03T22:17:57.362" v="3178" actId="20577"/>
          <ac:spMkLst>
            <pc:docMk/>
            <pc:sldMk cId="552968982" sldId="1438"/>
            <ac:spMk id="16" creationId="{C7D314C0-FE38-DA70-8C3C-9331889A970B}"/>
          </ac:spMkLst>
        </pc:spChg>
        <pc:spChg chg="mod">
          <ac:chgData name="Fehlmann Fiona (fehf)" userId="90a251af-9570-4d58-829b-2bddb5682e18" providerId="ADAL" clId="{F6388F72-B98B-4730-9348-489B31360624}" dt="2025-11-03T22:18:41.472" v="3275" actId="20577"/>
          <ac:spMkLst>
            <pc:docMk/>
            <pc:sldMk cId="552968982" sldId="1438"/>
            <ac:spMk id="18" creationId="{8678C7CE-0AAF-E566-649F-B348CD56E945}"/>
          </ac:spMkLst>
        </pc:spChg>
        <pc:spChg chg="mod">
          <ac:chgData name="Fehlmann Fiona (fehf)" userId="90a251af-9570-4d58-829b-2bddb5682e18" providerId="ADAL" clId="{F6388F72-B98B-4730-9348-489B31360624}" dt="2025-11-03T22:18:24.288" v="3220" actId="20577"/>
          <ac:spMkLst>
            <pc:docMk/>
            <pc:sldMk cId="552968982" sldId="1438"/>
            <ac:spMk id="21" creationId="{51F640C6-B234-79B8-B620-75BF709B159E}"/>
          </ac:spMkLst>
        </pc:spChg>
        <pc:picChg chg="mod">
          <ac:chgData name="Fehlmann Fiona (fehf)" userId="90a251af-9570-4d58-829b-2bddb5682e18" providerId="ADAL" clId="{F6388F72-B98B-4730-9348-489B31360624}" dt="2025-11-03T22:15:24.375" v="3012" actId="1076"/>
          <ac:picMkLst>
            <pc:docMk/>
            <pc:sldMk cId="552968982" sldId="1438"/>
            <ac:picMk id="23" creationId="{187BED92-779D-33F8-F21C-A8FA00E01274}"/>
          </ac:picMkLst>
        </pc:picChg>
        <pc:picChg chg="mod">
          <ac:chgData name="Fehlmann Fiona (fehf)" userId="90a251af-9570-4d58-829b-2bddb5682e18" providerId="ADAL" clId="{F6388F72-B98B-4730-9348-489B31360624}" dt="2025-11-03T22:15:11.971" v="3010" actId="1076"/>
          <ac:picMkLst>
            <pc:docMk/>
            <pc:sldMk cId="552968982" sldId="1438"/>
            <ac:picMk id="25" creationId="{DBEA1B3E-0A18-0285-3EF7-B8D188F05DCE}"/>
          </ac:picMkLst>
        </pc:picChg>
      </pc:sldChg>
      <pc:sldChg chg="modSp add mod">
        <pc:chgData name="Fehlmann Fiona (fehf)" userId="90a251af-9570-4d58-829b-2bddb5682e18" providerId="ADAL" clId="{F6388F72-B98B-4730-9348-489B31360624}" dt="2025-11-04T08:43:25.214" v="3626" actId="20577"/>
        <pc:sldMkLst>
          <pc:docMk/>
          <pc:sldMk cId="4197517575" sldId="1439"/>
        </pc:sldMkLst>
      </pc:sldChg>
      <pc:sldChg chg="add del">
        <pc:chgData name="Fehlmann Fiona (fehf)" userId="90a251af-9570-4d58-829b-2bddb5682e18" providerId="ADAL" clId="{F6388F72-B98B-4730-9348-489B31360624}" dt="2025-11-03T22:17:00.284" v="3071" actId="47"/>
        <pc:sldMkLst>
          <pc:docMk/>
          <pc:sldMk cId="746657932" sldId="1440"/>
        </pc:sldMkLst>
      </pc:sldChg>
      <pc:sldChg chg="modSp add mod">
        <pc:chgData name="Fehlmann Fiona (fehf)" userId="90a251af-9570-4d58-829b-2bddb5682e18" providerId="ADAL" clId="{F6388F72-B98B-4730-9348-489B31360624}" dt="2025-11-04T09:36:21.524" v="4074" actId="20577"/>
        <pc:sldMkLst>
          <pc:docMk/>
          <pc:sldMk cId="756583946" sldId="1440"/>
        </pc:sldMkLst>
      </pc:sldChg>
      <pc:sldChg chg="modSp add mod">
        <pc:chgData name="Fehlmann Fiona (fehf)" userId="90a251af-9570-4d58-829b-2bddb5682e18" providerId="ADAL" clId="{F6388F72-B98B-4730-9348-489B31360624}" dt="2025-11-03T22:21:04.563" v="3377" actId="20577"/>
        <pc:sldMkLst>
          <pc:docMk/>
          <pc:sldMk cId="2727517463" sldId="1441"/>
        </pc:sldMkLst>
      </pc:sldChg>
      <pc:sldChg chg="addSp delSp modSp add mod modTransition">
        <pc:chgData name="Fehlmann Fiona (fehf)" userId="90a251af-9570-4d58-829b-2bddb5682e18" providerId="ADAL" clId="{F6388F72-B98B-4730-9348-489B31360624}" dt="2025-11-04T08:43:40.121" v="3642" actId="20577"/>
        <pc:sldMkLst>
          <pc:docMk/>
          <pc:sldMk cId="909151937" sldId="1442"/>
        </pc:sldMkLst>
      </pc:sldChg>
      <pc:sldChg chg="addSp modSp add mod">
        <pc:chgData name="Fehlmann Fiona (fehf)" userId="90a251af-9570-4d58-829b-2bddb5682e18" providerId="ADAL" clId="{F6388F72-B98B-4730-9348-489B31360624}" dt="2025-11-04T09:25:27.795" v="3750" actId="2711"/>
        <pc:sldMkLst>
          <pc:docMk/>
          <pc:sldMk cId="590582012" sldId="1443"/>
        </pc:sldMkLst>
        <pc:spChg chg="mod">
          <ac:chgData name="Fehlmann Fiona (fehf)" userId="90a251af-9570-4d58-829b-2bddb5682e18" providerId="ADAL" clId="{F6388F72-B98B-4730-9348-489B31360624}" dt="2025-11-04T08:44:19.946" v="3693" actId="20577"/>
          <ac:spMkLst>
            <pc:docMk/>
            <pc:sldMk cId="590582012" sldId="1443"/>
            <ac:spMk id="3" creationId="{D742BA8F-5E7B-645A-2F34-C93FACCE47F9}"/>
          </ac:spMkLst>
        </pc:spChg>
        <pc:spChg chg="mod">
          <ac:chgData name="Fehlmann Fiona (fehf)" userId="90a251af-9570-4d58-829b-2bddb5682e18" providerId="ADAL" clId="{F6388F72-B98B-4730-9348-489B31360624}" dt="2025-11-04T08:57:29.509" v="3746" actId="20577"/>
          <ac:spMkLst>
            <pc:docMk/>
            <pc:sldMk cId="590582012" sldId="1443"/>
            <ac:spMk id="5" creationId="{D53591B0-C295-2ED8-1735-4144CAA678E8}"/>
          </ac:spMkLst>
        </pc:spChg>
        <pc:spChg chg="add mod">
          <ac:chgData name="Fehlmann Fiona (fehf)" userId="90a251af-9570-4d58-829b-2bddb5682e18" providerId="ADAL" clId="{F6388F72-B98B-4730-9348-489B31360624}" dt="2025-11-04T09:25:27.795" v="3750" actId="2711"/>
          <ac:spMkLst>
            <pc:docMk/>
            <pc:sldMk cId="590582012" sldId="1443"/>
            <ac:spMk id="6" creationId="{A2451C50-037A-6738-AE97-7DFCF9B495CE}"/>
          </ac:spMkLst>
        </pc:spChg>
      </pc:sldChg>
      <pc:sldChg chg="new add del">
        <pc:chgData name="Fehlmann Fiona (fehf)" userId="90a251af-9570-4d58-829b-2bddb5682e18" providerId="ADAL" clId="{F6388F72-B98B-4730-9348-489B31360624}" dt="2025-11-04T08:43:34.574" v="3640" actId="47"/>
        <pc:sldMkLst>
          <pc:docMk/>
          <pc:sldMk cId="1811531007" sldId="1443"/>
        </pc:sldMkLst>
      </pc:sldChg>
      <pc:sldChg chg="new del">
        <pc:chgData name="Fehlmann Fiona (fehf)" userId="90a251af-9570-4d58-829b-2bddb5682e18" providerId="ADAL" clId="{F6388F72-B98B-4730-9348-489B31360624}" dt="2025-11-04T08:43:58.318" v="3644" actId="47"/>
        <pc:sldMkLst>
          <pc:docMk/>
          <pc:sldMk cId="3117159356" sldId="1443"/>
        </pc:sldMkLst>
      </pc:sldChg>
      <pc:sldChg chg="addSp delSp modSp new mod ord">
        <pc:chgData name="Fehlmann Fiona (fehf)" userId="90a251af-9570-4d58-829b-2bddb5682e18" providerId="ADAL" clId="{F6388F72-B98B-4730-9348-489B31360624}" dt="2025-11-04T10:53:41.097" v="5130"/>
        <pc:sldMkLst>
          <pc:docMk/>
          <pc:sldMk cId="4026272983" sldId="1444"/>
        </pc:sldMkLst>
      </pc:sldChg>
      <pc:sldChg chg="modSp add mod modShow">
        <pc:chgData name="Fehlmann Fiona (fehf)" userId="90a251af-9570-4d58-829b-2bddb5682e18" providerId="ADAL" clId="{F6388F72-B98B-4730-9348-489B31360624}" dt="2025-11-04T14:31:14.008" v="5144" actId="729"/>
        <pc:sldMkLst>
          <pc:docMk/>
          <pc:sldMk cId="759837438" sldId="1445"/>
        </pc:sldMkLst>
      </pc:sldChg>
      <pc:sldMasterChg chg="delSldLayout">
        <pc:chgData name="Fehlmann Fiona (fehf)" userId="90a251af-9570-4d58-829b-2bddb5682e18" providerId="ADAL" clId="{F6388F72-B98B-4730-9348-489B31360624}" dt="2025-11-04T14:39:33.401" v="5185" actId="47"/>
        <pc:sldMasterMkLst>
          <pc:docMk/>
          <pc:sldMasterMk cId="4047143430" sldId="2147483648"/>
        </pc:sldMasterMkLst>
        <pc:sldLayoutChg chg="del">
          <pc:chgData name="Fehlmann Fiona (fehf)" userId="90a251af-9570-4d58-829b-2bddb5682e18" providerId="ADAL" clId="{F6388F72-B98B-4730-9348-489B31360624}" dt="2025-11-03T22:12:57.035" v="3004" actId="47"/>
          <pc:sldLayoutMkLst>
            <pc:docMk/>
            <pc:sldMasterMk cId="4047143430" sldId="2147483648"/>
            <pc:sldLayoutMk cId="3650842756" sldId="2147483699"/>
          </pc:sldLayoutMkLst>
        </pc:sldLayoutChg>
        <pc:sldLayoutChg chg="del">
          <pc:chgData name="Fehlmann Fiona (fehf)" userId="90a251af-9570-4d58-829b-2bddb5682e18" providerId="ADAL" clId="{F6388F72-B98B-4730-9348-489B31360624}" dt="2025-11-04T14:39:33.401" v="5185" actId="47"/>
          <pc:sldLayoutMkLst>
            <pc:docMk/>
            <pc:sldMasterMk cId="4047143430" sldId="2147483648"/>
            <pc:sldLayoutMk cId="163606541" sldId="2147483702"/>
          </pc:sldLayoutMkLst>
        </pc:sldLayoutChg>
      </pc:sldMasterChg>
    </pc:docChg>
  </pc:docChgLst>
  <pc:docChgLst>
    <pc:chgData name="Fehlmann Fiona (fehf)" userId="90a251af-9570-4d58-829b-2bddb5682e18" providerId="ADAL" clId="{E40EC679-2A1C-4B91-A646-2113F5F6FD85}"/>
    <pc:docChg chg="custSel addSld delSld modSld">
      <pc:chgData name="Fehlmann Fiona (fehf)" userId="90a251af-9570-4d58-829b-2bddb5682e18" providerId="ADAL" clId="{E40EC679-2A1C-4B91-A646-2113F5F6FD85}" dt="2025-11-06T09:55:45.331" v="100"/>
      <pc:docMkLst>
        <pc:docMk/>
      </pc:docMkLst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478597770" sldId="262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320446134" sldId="264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999978272" sldId="267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800189392" sldId="273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098917607" sldId="275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620950484" sldId="354"/>
        </pc:sldMkLst>
      </pc:sldChg>
      <pc:sldChg chg="modSp mod">
        <pc:chgData name="Fehlmann Fiona (fehf)" userId="90a251af-9570-4d58-829b-2bddb5682e18" providerId="ADAL" clId="{E40EC679-2A1C-4B91-A646-2113F5F6FD85}" dt="2025-11-06T09:55:10.366" v="99" actId="207"/>
        <pc:sldMkLst>
          <pc:docMk/>
          <pc:sldMk cId="2706198215" sldId="379"/>
        </pc:sldMkLst>
        <pc:spChg chg="mod">
          <ac:chgData name="Fehlmann Fiona (fehf)" userId="90a251af-9570-4d58-829b-2bddb5682e18" providerId="ADAL" clId="{E40EC679-2A1C-4B91-A646-2113F5F6FD85}" dt="2025-11-06T09:51:38.966" v="79" actId="20577"/>
          <ac:spMkLst>
            <pc:docMk/>
            <pc:sldMk cId="2706198215" sldId="379"/>
            <ac:spMk id="4" creationId="{DBFE5F0B-7706-31BE-716B-193507921758}"/>
          </ac:spMkLst>
        </pc:spChg>
        <pc:graphicFrameChg chg="mod modGraphic">
          <ac:chgData name="Fehlmann Fiona (fehf)" userId="90a251af-9570-4d58-829b-2bddb5682e18" providerId="ADAL" clId="{E40EC679-2A1C-4B91-A646-2113F5F6FD85}" dt="2025-11-06T09:55:10.366" v="99" actId="207"/>
          <ac:graphicFrameMkLst>
            <pc:docMk/>
            <pc:sldMk cId="2706198215" sldId="379"/>
            <ac:graphicFrameMk id="7" creationId="{93535ED7-A918-7176-C1EC-F4F32956EDA8}"/>
          </ac:graphicFrameMkLst>
        </pc:graphicFrameChg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492399584" sldId="408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968778420" sldId="431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28462882" sldId="444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4152742565" sldId="451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4063700126" sldId="650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971109092" sldId="654"/>
        </pc:sldMkLst>
      </pc:sldChg>
      <pc:sldChg chg="add del">
        <pc:chgData name="Fehlmann Fiona (fehf)" userId="90a251af-9570-4d58-829b-2bddb5682e18" providerId="ADAL" clId="{E40EC679-2A1C-4B91-A646-2113F5F6FD85}" dt="2025-11-06T09:55:45.331" v="100"/>
        <pc:sldMkLst>
          <pc:docMk/>
          <pc:sldMk cId="3681371879" sldId="655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327958162" sldId="656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968731109" sldId="1424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905398914" sldId="1425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1706805718" sldId="1428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749032749" sldId="1429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4156333525" sldId="1430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87588906" sldId="1431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32282950" sldId="1432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680796823" sldId="1433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955052780" sldId="1434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955296338" sldId="1436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3583023630" sldId="1437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4197517575" sldId="1439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756583946" sldId="1440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2727517463" sldId="1441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909151937" sldId="1442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4026272983" sldId="1444"/>
        </pc:sldMkLst>
      </pc:sldChg>
      <pc:sldChg chg="del">
        <pc:chgData name="Fehlmann Fiona (fehf)" userId="90a251af-9570-4d58-829b-2bddb5682e18" providerId="ADAL" clId="{E40EC679-2A1C-4B91-A646-2113F5F6FD85}" dt="2025-11-06T09:51:27.560" v="69" actId="47"/>
        <pc:sldMkLst>
          <pc:docMk/>
          <pc:sldMk cId="759837438" sldId="1445"/>
        </pc:sldMkLst>
      </pc:sldChg>
      <pc:sldMasterChg chg="delSldLayout">
        <pc:chgData name="Fehlmann Fiona (fehf)" userId="90a251af-9570-4d58-829b-2bddb5682e18" providerId="ADAL" clId="{E40EC679-2A1C-4B91-A646-2113F5F6FD85}" dt="2025-11-06T09:51:27.560" v="69" actId="47"/>
        <pc:sldMasterMkLst>
          <pc:docMk/>
          <pc:sldMasterMk cId="4047143430" sldId="2147483648"/>
        </pc:sldMasterMkLst>
        <pc:sldLayoutChg chg="del">
          <pc:chgData name="Fehlmann Fiona (fehf)" userId="90a251af-9570-4d58-829b-2bddb5682e18" providerId="ADAL" clId="{E40EC679-2A1C-4B91-A646-2113F5F6FD85}" dt="2025-11-06T09:51:27.560" v="69" actId="47"/>
          <pc:sldLayoutMkLst>
            <pc:docMk/>
            <pc:sldMasterMk cId="4047143430" sldId="2147483648"/>
            <pc:sldLayoutMk cId="1299299074" sldId="2147483698"/>
          </pc:sldLayoutMkLst>
        </pc:sldLayoutChg>
        <pc:sldLayoutChg chg="del">
          <pc:chgData name="Fehlmann Fiona (fehf)" userId="90a251af-9570-4d58-829b-2bddb5682e18" providerId="ADAL" clId="{E40EC679-2A1C-4B91-A646-2113F5F6FD85}" dt="2025-11-06T09:51:27.560" v="69" actId="47"/>
          <pc:sldLayoutMkLst>
            <pc:docMk/>
            <pc:sldMasterMk cId="4047143430" sldId="2147483648"/>
            <pc:sldLayoutMk cId="2474896321" sldId="2147483700"/>
          </pc:sldLayoutMkLst>
        </pc:sldLayoutChg>
        <pc:sldLayoutChg chg="del">
          <pc:chgData name="Fehlmann Fiona (fehf)" userId="90a251af-9570-4d58-829b-2bddb5682e18" providerId="ADAL" clId="{E40EC679-2A1C-4B91-A646-2113F5F6FD85}" dt="2025-11-06T09:51:27.560" v="69" actId="47"/>
          <pc:sldLayoutMkLst>
            <pc:docMk/>
            <pc:sldMasterMk cId="4047143430" sldId="2147483648"/>
            <pc:sldLayoutMk cId="1758795947" sldId="2147483701"/>
          </pc:sldLayoutMkLst>
        </pc:sldLayoutChg>
        <pc:sldLayoutChg chg="del">
          <pc:chgData name="Fehlmann Fiona (fehf)" userId="90a251af-9570-4d58-829b-2bddb5682e18" providerId="ADAL" clId="{E40EC679-2A1C-4B91-A646-2113F5F6FD85}" dt="2025-11-06T09:51:27.560" v="69" actId="47"/>
          <pc:sldLayoutMkLst>
            <pc:docMk/>
            <pc:sldMasterMk cId="4047143430" sldId="2147483648"/>
            <pc:sldLayoutMk cId="2764490145" sldId="2147483702"/>
          </pc:sldLayoutMkLst>
        </pc:sldLayoutChg>
      </pc:sldMasterChg>
    </pc:docChg>
  </pc:docChgLst>
  <pc:docChgLst>
    <pc:chgData name="Koch Carmen (koca)" userId="a983e8e7-512a-4763-af8a-99af74d298b0" providerId="ADAL" clId="{ECF6A7BA-9233-496F-909F-91B029A19FA7}"/>
    <pc:docChg chg="undo custSel modSld">
      <pc:chgData name="Koch Carmen (koca)" userId="a983e8e7-512a-4763-af8a-99af74d298b0" providerId="ADAL" clId="{ECF6A7BA-9233-496F-909F-91B029A19FA7}" dt="2025-11-04T15:30:54.762" v="303"/>
      <pc:docMkLst>
        <pc:docMk/>
      </pc:docMkLst>
      <pc:sldChg chg="addSp delSp modSp mod">
        <pc:chgData name="Koch Carmen (koca)" userId="a983e8e7-512a-4763-af8a-99af74d298b0" providerId="ADAL" clId="{ECF6A7BA-9233-496F-909F-91B029A19FA7}" dt="2025-11-04T15:30:54.762" v="303"/>
        <pc:sldMkLst>
          <pc:docMk/>
          <pc:sldMk cId="3749032749" sldId="1429"/>
        </pc:sldMkLst>
      </pc:sldChg>
      <pc:sldChg chg="addSp delSp modSp mod">
        <pc:chgData name="Koch Carmen (koca)" userId="a983e8e7-512a-4763-af8a-99af74d298b0" providerId="ADAL" clId="{ECF6A7BA-9233-496F-909F-91B029A19FA7}" dt="2025-11-04T15:29:53.556" v="301" actId="1076"/>
        <pc:sldMkLst>
          <pc:docMk/>
          <pc:sldMk cId="387588906" sldId="1431"/>
        </pc:sldMkLst>
      </pc:sldChg>
      <pc:sldChg chg="addSp delSp modSp mod">
        <pc:chgData name="Koch Carmen (koca)" userId="a983e8e7-512a-4763-af8a-99af74d298b0" providerId="ADAL" clId="{ECF6A7BA-9233-496F-909F-91B029A19FA7}" dt="2025-11-04T15:30:20.137" v="302"/>
        <pc:sldMkLst>
          <pc:docMk/>
          <pc:sldMk cId="332282950" sldId="143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6F337644-7498-1B1F-DDB7-4ED8B70899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41163D1-0168-214D-E573-2DBB62A766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ACE1A9-863F-4176-8036-D33331CBE0C5}" type="datetimeFigureOut">
              <a:rPr lang="de-CH" smtClean="0"/>
              <a:t>06.11.2025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485D844-3AD5-9FC7-4374-8705B64699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1C692BA-C3D9-7585-47B8-321FBCDA6A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73E16-B67D-409E-9B51-D9C14D1E8E2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9618332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6FF5E-DE86-4E9D-BB39-9D998AE27176}" type="datetimeFigureOut">
              <a:rPr lang="de-CH" smtClean="0"/>
              <a:t>06.11.2025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86080-E94C-4957-AC22-9E9EB650E99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2985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586080-E94C-4957-AC22-9E9EB650E99A}" type="slidenum">
              <a:rPr lang="de-CH" smtClean="0"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53849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586080-E94C-4957-AC22-9E9EB650E99A}" type="slidenum">
              <a:rPr lang="de-CH" smtClean="0"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37678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586080-E94C-4957-AC22-9E9EB650E99A}" type="slidenum">
              <a:rPr lang="de-CH" smtClean="0"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25509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horizonta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">
            <a:extLst>
              <a:ext uri="{FF2B5EF4-FFF2-40B4-BE49-F238E27FC236}">
                <a16:creationId xmlns:a16="http://schemas.microsoft.com/office/drawing/2014/main" id="{1C065DC2-D27A-3FBA-4467-F2E974DE4F5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auto">
          <a:xfrm>
            <a:off x="0" y="-1"/>
            <a:ext cx="12192000" cy="3429001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1C85966B-8D01-3888-9F9B-AE8142684A78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auto">
          <a:xfrm>
            <a:off x="8183563" y="6251073"/>
            <a:ext cx="3600450" cy="274883"/>
          </a:xfrm>
        </p:spPr>
        <p:txBody>
          <a:bodyPr anchor="b" anchorCtr="0">
            <a:spAutoFit/>
          </a:bodyPr>
          <a:lstStyle>
            <a:lvl1pPr marL="0" indent="0" algn="r">
              <a:buNone/>
              <a:defRPr sz="1800" b="0" u="none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 dirty="0"/>
          </a:p>
        </p:txBody>
      </p:sp>
      <p:sp>
        <p:nvSpPr>
          <p:cNvPr id="5" name="Departementsname">
            <a:extLst>
              <a:ext uri="{FF2B5EF4-FFF2-40B4-BE49-F238E27FC236}">
                <a16:creationId xmlns:a16="http://schemas.microsoft.com/office/drawing/2014/main" id="{97F8842E-55D5-8E6E-EF2A-94C7EBB9EB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6240464" y="512613"/>
            <a:ext cx="5543550" cy="324000"/>
          </a:xfrm>
        </p:spPr>
        <p:txBody>
          <a:bodyPr wrap="square" anchor="t" anchorCtr="0">
            <a:noAutofit/>
          </a:bodyPr>
          <a:lstStyle>
            <a:lvl1pPr marL="0" indent="0" algn="r">
              <a:buNone/>
              <a:defRPr sz="1500" b="1">
                <a:solidFill>
                  <a:srgbClr val="FFFFFF"/>
                </a:solidFill>
              </a:defRPr>
            </a:lvl1pPr>
            <a:lvl2pPr marL="180000" indent="0">
              <a:buNone/>
              <a:defRPr sz="1800">
                <a:solidFill>
                  <a:srgbClr val="9ADCF6"/>
                </a:solidFill>
              </a:defRPr>
            </a:lvl2pPr>
            <a:lvl3pPr marL="360000" indent="0">
              <a:buNone/>
              <a:defRPr sz="1800">
                <a:solidFill>
                  <a:srgbClr val="9ADCF6"/>
                </a:solidFill>
              </a:defRPr>
            </a:lvl3pPr>
            <a:lvl4pPr marL="540000" indent="0">
              <a:buNone/>
              <a:defRPr sz="1800">
                <a:solidFill>
                  <a:srgbClr val="9ADCF6"/>
                </a:solidFill>
              </a:defRPr>
            </a:lvl4pPr>
            <a:lvl5pPr marL="720000" indent="0">
              <a:buNone/>
              <a:defRPr sz="1800">
                <a:solidFill>
                  <a:srgbClr val="9ADCF6"/>
                </a:solidFill>
              </a:defRPr>
            </a:lvl5pPr>
          </a:lstStyle>
          <a:p>
            <a:pPr lvl="0"/>
            <a:r>
              <a:rPr lang="de-CH" dirty="0"/>
              <a:t>Angewandte Linguistik</a:t>
            </a:r>
          </a:p>
        </p:txBody>
      </p:sp>
      <p:sp>
        <p:nvSpPr>
          <p:cNvPr id="3" name="Textplatzhalter 2" descr="Logo ZHAW">
            <a:extLst>
              <a:ext uri="{FF2B5EF4-FFF2-40B4-BE49-F238E27FC236}">
                <a16:creationId xmlns:a16="http://schemas.microsoft.com/office/drawing/2014/main" id="{9835EC21-4E1A-BFB4-9BFB-0D16B73CFFDA}"/>
              </a:ext>
            </a:extLst>
          </p:cNvPr>
          <p:cNvSpPr>
            <a:spLocks noGrp="1" noChangeAspect="1"/>
          </p:cNvSpPr>
          <p:nvPr>
            <p:ph type="body" sz="quarter" idx="17" hasCustomPrompt="1"/>
          </p:nvPr>
        </p:nvSpPr>
        <p:spPr bwMode="gray">
          <a:xfrm>
            <a:off x="379292" y="355143"/>
            <a:ext cx="991800" cy="1026000"/>
          </a:xfrm>
          <a:custGeom>
            <a:avLst/>
            <a:gdLst>
              <a:gd name="connsiteX0" fmla="*/ 276287 w 991800"/>
              <a:gd name="connsiteY0" fmla="*/ 822205 h 1026000"/>
              <a:gd name="connsiteX1" fmla="*/ 226697 w 991800"/>
              <a:gd name="connsiteY1" fmla="*/ 843288 h 1026000"/>
              <a:gd name="connsiteX2" fmla="*/ 184191 w 991800"/>
              <a:gd name="connsiteY2" fmla="*/ 850315 h 1026000"/>
              <a:gd name="connsiteX3" fmla="*/ 113349 w 991800"/>
              <a:gd name="connsiteY3" fmla="*/ 899507 h 1026000"/>
              <a:gd name="connsiteX4" fmla="*/ 177107 w 991800"/>
              <a:gd name="connsiteY4" fmla="*/ 948698 h 1026000"/>
              <a:gd name="connsiteX5" fmla="*/ 276287 w 991800"/>
              <a:gd name="connsiteY5" fmla="*/ 864370 h 1026000"/>
              <a:gd name="connsiteX6" fmla="*/ 467562 w 991800"/>
              <a:gd name="connsiteY6" fmla="*/ 604356 h 1026000"/>
              <a:gd name="connsiteX7" fmla="*/ 524237 w 991800"/>
              <a:gd name="connsiteY7" fmla="*/ 639493 h 1026000"/>
              <a:gd name="connsiteX8" fmla="*/ 531321 w 991800"/>
              <a:gd name="connsiteY8" fmla="*/ 653548 h 1026000"/>
              <a:gd name="connsiteX9" fmla="*/ 531321 w 991800"/>
              <a:gd name="connsiteY9" fmla="*/ 660575 h 1026000"/>
              <a:gd name="connsiteX10" fmla="*/ 580911 w 991800"/>
              <a:gd name="connsiteY10" fmla="*/ 871397 h 1026000"/>
              <a:gd name="connsiteX11" fmla="*/ 623417 w 991800"/>
              <a:gd name="connsiteY11" fmla="*/ 681657 h 1026000"/>
              <a:gd name="connsiteX12" fmla="*/ 630501 w 991800"/>
              <a:gd name="connsiteY12" fmla="*/ 660575 h 1026000"/>
              <a:gd name="connsiteX13" fmla="*/ 630501 w 991800"/>
              <a:gd name="connsiteY13" fmla="*/ 646520 h 1026000"/>
              <a:gd name="connsiteX14" fmla="*/ 701344 w 991800"/>
              <a:gd name="connsiteY14" fmla="*/ 604356 h 1026000"/>
              <a:gd name="connsiteX15" fmla="*/ 765102 w 991800"/>
              <a:gd name="connsiteY15" fmla="*/ 646520 h 1026000"/>
              <a:gd name="connsiteX16" fmla="*/ 772187 w 991800"/>
              <a:gd name="connsiteY16" fmla="*/ 653548 h 1026000"/>
              <a:gd name="connsiteX17" fmla="*/ 779271 w 991800"/>
              <a:gd name="connsiteY17" fmla="*/ 681657 h 1026000"/>
              <a:gd name="connsiteX18" fmla="*/ 821777 w 991800"/>
              <a:gd name="connsiteY18" fmla="*/ 871397 h 1026000"/>
              <a:gd name="connsiteX19" fmla="*/ 864282 w 991800"/>
              <a:gd name="connsiteY19" fmla="*/ 660575 h 1026000"/>
              <a:gd name="connsiteX20" fmla="*/ 871367 w 991800"/>
              <a:gd name="connsiteY20" fmla="*/ 646520 h 1026000"/>
              <a:gd name="connsiteX21" fmla="*/ 871367 w 991800"/>
              <a:gd name="connsiteY21" fmla="*/ 639493 h 1026000"/>
              <a:gd name="connsiteX22" fmla="*/ 928041 w 991800"/>
              <a:gd name="connsiteY22" fmla="*/ 604356 h 1026000"/>
              <a:gd name="connsiteX23" fmla="*/ 970547 w 991800"/>
              <a:gd name="connsiteY23" fmla="*/ 625438 h 1026000"/>
              <a:gd name="connsiteX24" fmla="*/ 991799 w 991800"/>
              <a:gd name="connsiteY24" fmla="*/ 660575 h 1026000"/>
              <a:gd name="connsiteX25" fmla="*/ 984715 w 991800"/>
              <a:gd name="connsiteY25" fmla="*/ 667603 h 1026000"/>
              <a:gd name="connsiteX26" fmla="*/ 977631 w 991800"/>
              <a:gd name="connsiteY26" fmla="*/ 702740 h 1026000"/>
              <a:gd name="connsiteX27" fmla="*/ 899704 w 991800"/>
              <a:gd name="connsiteY27" fmla="*/ 962753 h 1026000"/>
              <a:gd name="connsiteX28" fmla="*/ 892619 w 991800"/>
              <a:gd name="connsiteY28" fmla="*/ 976808 h 1026000"/>
              <a:gd name="connsiteX29" fmla="*/ 821777 w 991800"/>
              <a:gd name="connsiteY29" fmla="*/ 1026000 h 1026000"/>
              <a:gd name="connsiteX30" fmla="*/ 750934 w 991800"/>
              <a:gd name="connsiteY30" fmla="*/ 976808 h 1026000"/>
              <a:gd name="connsiteX31" fmla="*/ 743849 w 991800"/>
              <a:gd name="connsiteY31" fmla="*/ 962753 h 1026000"/>
              <a:gd name="connsiteX32" fmla="*/ 701344 w 991800"/>
              <a:gd name="connsiteY32" fmla="*/ 773014 h 1026000"/>
              <a:gd name="connsiteX33" fmla="*/ 651754 w 991800"/>
              <a:gd name="connsiteY33" fmla="*/ 962753 h 1026000"/>
              <a:gd name="connsiteX34" fmla="*/ 644669 w 991800"/>
              <a:gd name="connsiteY34" fmla="*/ 976808 h 1026000"/>
              <a:gd name="connsiteX35" fmla="*/ 573827 w 991800"/>
              <a:gd name="connsiteY35" fmla="*/ 1026000 h 1026000"/>
              <a:gd name="connsiteX36" fmla="*/ 502984 w 991800"/>
              <a:gd name="connsiteY36" fmla="*/ 976808 h 1026000"/>
              <a:gd name="connsiteX37" fmla="*/ 502984 w 991800"/>
              <a:gd name="connsiteY37" fmla="*/ 969781 h 1026000"/>
              <a:gd name="connsiteX38" fmla="*/ 495899 w 991800"/>
              <a:gd name="connsiteY38" fmla="*/ 962753 h 1026000"/>
              <a:gd name="connsiteX39" fmla="*/ 417972 w 991800"/>
              <a:gd name="connsiteY39" fmla="*/ 702740 h 1026000"/>
              <a:gd name="connsiteX40" fmla="*/ 410888 w 991800"/>
              <a:gd name="connsiteY40" fmla="*/ 667603 h 1026000"/>
              <a:gd name="connsiteX41" fmla="*/ 410888 w 991800"/>
              <a:gd name="connsiteY41" fmla="*/ 660575 h 1026000"/>
              <a:gd name="connsiteX42" fmla="*/ 425057 w 991800"/>
              <a:gd name="connsiteY42" fmla="*/ 625438 h 1026000"/>
              <a:gd name="connsiteX43" fmla="*/ 467562 w 991800"/>
              <a:gd name="connsiteY43" fmla="*/ 604356 h 1026000"/>
              <a:gd name="connsiteX44" fmla="*/ 205444 w 991800"/>
              <a:gd name="connsiteY44" fmla="*/ 604356 h 1026000"/>
              <a:gd name="connsiteX45" fmla="*/ 389636 w 991800"/>
              <a:gd name="connsiteY45" fmla="*/ 723822 h 1026000"/>
              <a:gd name="connsiteX46" fmla="*/ 389636 w 991800"/>
              <a:gd name="connsiteY46" fmla="*/ 906534 h 1026000"/>
              <a:gd name="connsiteX47" fmla="*/ 396720 w 991800"/>
              <a:gd name="connsiteY47" fmla="*/ 955726 h 1026000"/>
              <a:gd name="connsiteX48" fmla="*/ 403804 w 991800"/>
              <a:gd name="connsiteY48" fmla="*/ 976808 h 1026000"/>
              <a:gd name="connsiteX49" fmla="*/ 347130 w 991800"/>
              <a:gd name="connsiteY49" fmla="*/ 1026000 h 1026000"/>
              <a:gd name="connsiteX50" fmla="*/ 276287 w 991800"/>
              <a:gd name="connsiteY50" fmla="*/ 969781 h 1026000"/>
              <a:gd name="connsiteX51" fmla="*/ 127517 w 991800"/>
              <a:gd name="connsiteY51" fmla="*/ 1026000 h 1026000"/>
              <a:gd name="connsiteX52" fmla="*/ 0 w 991800"/>
              <a:gd name="connsiteY52" fmla="*/ 906534 h 1026000"/>
              <a:gd name="connsiteX53" fmla="*/ 155854 w 991800"/>
              <a:gd name="connsiteY53" fmla="*/ 773014 h 1026000"/>
              <a:gd name="connsiteX54" fmla="*/ 226697 w 991800"/>
              <a:gd name="connsiteY54" fmla="*/ 765986 h 1026000"/>
              <a:gd name="connsiteX55" fmla="*/ 269203 w 991800"/>
              <a:gd name="connsiteY55" fmla="*/ 730849 h 1026000"/>
              <a:gd name="connsiteX56" fmla="*/ 205444 w 991800"/>
              <a:gd name="connsiteY56" fmla="*/ 695712 h 1026000"/>
              <a:gd name="connsiteX57" fmla="*/ 127517 w 991800"/>
              <a:gd name="connsiteY57" fmla="*/ 730849 h 1026000"/>
              <a:gd name="connsiteX58" fmla="*/ 106264 w 991800"/>
              <a:gd name="connsiteY58" fmla="*/ 744904 h 1026000"/>
              <a:gd name="connsiteX59" fmla="*/ 77927 w 991800"/>
              <a:gd name="connsiteY59" fmla="*/ 758959 h 1026000"/>
              <a:gd name="connsiteX60" fmla="*/ 28337 w 991800"/>
              <a:gd name="connsiteY60" fmla="*/ 702740 h 1026000"/>
              <a:gd name="connsiteX61" fmla="*/ 205444 w 991800"/>
              <a:gd name="connsiteY61" fmla="*/ 604356 h 1026000"/>
              <a:gd name="connsiteX62" fmla="*/ 255034 w 991800"/>
              <a:gd name="connsiteY62" fmla="*/ 161630 h 1026000"/>
              <a:gd name="connsiteX63" fmla="*/ 517152 w 991800"/>
              <a:gd name="connsiteY63" fmla="*/ 161630 h 1026000"/>
              <a:gd name="connsiteX64" fmla="*/ 538405 w 991800"/>
              <a:gd name="connsiteY64" fmla="*/ 168657 h 1026000"/>
              <a:gd name="connsiteX65" fmla="*/ 566742 w 991800"/>
              <a:gd name="connsiteY65" fmla="*/ 189740 h 1026000"/>
              <a:gd name="connsiteX66" fmla="*/ 573827 w 991800"/>
              <a:gd name="connsiteY66" fmla="*/ 217849 h 1026000"/>
              <a:gd name="connsiteX67" fmla="*/ 552574 w 991800"/>
              <a:gd name="connsiteY67" fmla="*/ 260014 h 1026000"/>
              <a:gd name="connsiteX68" fmla="*/ 361298 w 991800"/>
              <a:gd name="connsiteY68" fmla="*/ 470835 h 1026000"/>
              <a:gd name="connsiteX69" fmla="*/ 524237 w 991800"/>
              <a:gd name="connsiteY69" fmla="*/ 470835 h 1026000"/>
              <a:gd name="connsiteX70" fmla="*/ 538405 w 991800"/>
              <a:gd name="connsiteY70" fmla="*/ 470835 h 1026000"/>
              <a:gd name="connsiteX71" fmla="*/ 573827 w 991800"/>
              <a:gd name="connsiteY71" fmla="*/ 520027 h 1026000"/>
              <a:gd name="connsiteX72" fmla="*/ 538405 w 991800"/>
              <a:gd name="connsiteY72" fmla="*/ 569219 h 1026000"/>
              <a:gd name="connsiteX73" fmla="*/ 524237 w 991800"/>
              <a:gd name="connsiteY73" fmla="*/ 569219 h 1026000"/>
              <a:gd name="connsiteX74" fmla="*/ 240865 w 991800"/>
              <a:gd name="connsiteY74" fmla="*/ 569219 h 1026000"/>
              <a:gd name="connsiteX75" fmla="*/ 184191 w 991800"/>
              <a:gd name="connsiteY75" fmla="*/ 527055 h 1026000"/>
              <a:gd name="connsiteX76" fmla="*/ 184191 w 991800"/>
              <a:gd name="connsiteY76" fmla="*/ 520027 h 1026000"/>
              <a:gd name="connsiteX77" fmla="*/ 198360 w 991800"/>
              <a:gd name="connsiteY77" fmla="*/ 477863 h 1026000"/>
              <a:gd name="connsiteX78" fmla="*/ 396720 w 991800"/>
              <a:gd name="connsiteY78" fmla="*/ 267041 h 1026000"/>
              <a:gd name="connsiteX79" fmla="*/ 255034 w 991800"/>
              <a:gd name="connsiteY79" fmla="*/ 267041 h 1026000"/>
              <a:gd name="connsiteX80" fmla="*/ 240865 w 991800"/>
              <a:gd name="connsiteY80" fmla="*/ 260014 h 1026000"/>
              <a:gd name="connsiteX81" fmla="*/ 205444 w 991800"/>
              <a:gd name="connsiteY81" fmla="*/ 217849 h 1026000"/>
              <a:gd name="connsiteX82" fmla="*/ 240865 w 991800"/>
              <a:gd name="connsiteY82" fmla="*/ 168657 h 1026000"/>
              <a:gd name="connsiteX83" fmla="*/ 255034 w 991800"/>
              <a:gd name="connsiteY83" fmla="*/ 161630 h 1026000"/>
              <a:gd name="connsiteX84" fmla="*/ 665923 w 991800"/>
              <a:gd name="connsiteY84" fmla="*/ 0 h 1026000"/>
              <a:gd name="connsiteX85" fmla="*/ 729681 w 991800"/>
              <a:gd name="connsiteY85" fmla="*/ 63247 h 1026000"/>
              <a:gd name="connsiteX86" fmla="*/ 729681 w 991800"/>
              <a:gd name="connsiteY86" fmla="*/ 189740 h 1026000"/>
              <a:gd name="connsiteX87" fmla="*/ 843030 w 991800"/>
              <a:gd name="connsiteY87" fmla="*/ 147575 h 1026000"/>
              <a:gd name="connsiteX88" fmla="*/ 991800 w 991800"/>
              <a:gd name="connsiteY88" fmla="*/ 295151 h 1026000"/>
              <a:gd name="connsiteX89" fmla="*/ 991800 w 991800"/>
              <a:gd name="connsiteY89" fmla="*/ 505973 h 1026000"/>
              <a:gd name="connsiteX90" fmla="*/ 928041 w 991800"/>
              <a:gd name="connsiteY90" fmla="*/ 569219 h 1026000"/>
              <a:gd name="connsiteX91" fmla="*/ 864283 w 991800"/>
              <a:gd name="connsiteY91" fmla="*/ 513000 h 1026000"/>
              <a:gd name="connsiteX92" fmla="*/ 864283 w 991800"/>
              <a:gd name="connsiteY92" fmla="*/ 505973 h 1026000"/>
              <a:gd name="connsiteX93" fmla="*/ 864283 w 991800"/>
              <a:gd name="connsiteY93" fmla="*/ 316233 h 1026000"/>
              <a:gd name="connsiteX94" fmla="*/ 800524 w 991800"/>
              <a:gd name="connsiteY94" fmla="*/ 252986 h 1026000"/>
              <a:gd name="connsiteX95" fmla="*/ 729681 w 991800"/>
              <a:gd name="connsiteY95" fmla="*/ 330288 h 1026000"/>
              <a:gd name="connsiteX96" fmla="*/ 729681 w 991800"/>
              <a:gd name="connsiteY96" fmla="*/ 505973 h 1026000"/>
              <a:gd name="connsiteX97" fmla="*/ 729681 w 991800"/>
              <a:gd name="connsiteY97" fmla="*/ 513000 h 1026000"/>
              <a:gd name="connsiteX98" fmla="*/ 665923 w 991800"/>
              <a:gd name="connsiteY98" fmla="*/ 569219 h 1026000"/>
              <a:gd name="connsiteX99" fmla="*/ 602164 w 991800"/>
              <a:gd name="connsiteY99" fmla="*/ 505973 h 1026000"/>
              <a:gd name="connsiteX100" fmla="*/ 602164 w 991800"/>
              <a:gd name="connsiteY100" fmla="*/ 63247 h 1026000"/>
              <a:gd name="connsiteX101" fmla="*/ 665923 w 991800"/>
              <a:gd name="connsiteY101" fmla="*/ 0 h 102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91800" h="1026000">
                <a:moveTo>
                  <a:pt x="276287" y="822205"/>
                </a:moveTo>
                <a:cubicBezTo>
                  <a:pt x="262119" y="836260"/>
                  <a:pt x="240866" y="843288"/>
                  <a:pt x="226697" y="843288"/>
                </a:cubicBezTo>
                <a:lnTo>
                  <a:pt x="184191" y="850315"/>
                </a:lnTo>
                <a:cubicBezTo>
                  <a:pt x="141686" y="857342"/>
                  <a:pt x="113349" y="871397"/>
                  <a:pt x="113349" y="899507"/>
                </a:cubicBezTo>
                <a:cubicBezTo>
                  <a:pt x="113349" y="927616"/>
                  <a:pt x="141686" y="948698"/>
                  <a:pt x="177107" y="948698"/>
                </a:cubicBezTo>
                <a:cubicBezTo>
                  <a:pt x="233781" y="948698"/>
                  <a:pt x="276287" y="906534"/>
                  <a:pt x="276287" y="864370"/>
                </a:cubicBezTo>
                <a:close/>
                <a:moveTo>
                  <a:pt x="467562" y="604356"/>
                </a:moveTo>
                <a:cubicBezTo>
                  <a:pt x="495899" y="604356"/>
                  <a:pt x="517152" y="618411"/>
                  <a:pt x="524237" y="639493"/>
                </a:cubicBezTo>
                <a:cubicBezTo>
                  <a:pt x="524237" y="639493"/>
                  <a:pt x="531321" y="646520"/>
                  <a:pt x="531321" y="653548"/>
                </a:cubicBezTo>
                <a:lnTo>
                  <a:pt x="531321" y="660575"/>
                </a:lnTo>
                <a:cubicBezTo>
                  <a:pt x="531321" y="660575"/>
                  <a:pt x="580911" y="864370"/>
                  <a:pt x="580911" y="871397"/>
                </a:cubicBezTo>
                <a:cubicBezTo>
                  <a:pt x="587995" y="843288"/>
                  <a:pt x="623417" y="681657"/>
                  <a:pt x="623417" y="681657"/>
                </a:cubicBezTo>
                <a:cubicBezTo>
                  <a:pt x="623417" y="674630"/>
                  <a:pt x="623417" y="667603"/>
                  <a:pt x="630501" y="660575"/>
                </a:cubicBezTo>
                <a:cubicBezTo>
                  <a:pt x="630501" y="653548"/>
                  <a:pt x="630501" y="646520"/>
                  <a:pt x="630501" y="646520"/>
                </a:cubicBezTo>
                <a:cubicBezTo>
                  <a:pt x="644669" y="618411"/>
                  <a:pt x="673007" y="604356"/>
                  <a:pt x="701344" y="604356"/>
                </a:cubicBezTo>
                <a:cubicBezTo>
                  <a:pt x="729681" y="604356"/>
                  <a:pt x="758018" y="618411"/>
                  <a:pt x="765102" y="646520"/>
                </a:cubicBezTo>
                <a:lnTo>
                  <a:pt x="772187" y="653548"/>
                </a:lnTo>
                <a:cubicBezTo>
                  <a:pt x="772187" y="667603"/>
                  <a:pt x="779271" y="674630"/>
                  <a:pt x="779271" y="681657"/>
                </a:cubicBezTo>
                <a:cubicBezTo>
                  <a:pt x="779271" y="681657"/>
                  <a:pt x="814692" y="864370"/>
                  <a:pt x="821777" y="871397"/>
                </a:cubicBezTo>
                <a:cubicBezTo>
                  <a:pt x="828861" y="843288"/>
                  <a:pt x="864282" y="660575"/>
                  <a:pt x="864282" y="660575"/>
                </a:cubicBezTo>
                <a:lnTo>
                  <a:pt x="871367" y="646520"/>
                </a:lnTo>
                <a:cubicBezTo>
                  <a:pt x="871367" y="646520"/>
                  <a:pt x="871367" y="639493"/>
                  <a:pt x="871367" y="639493"/>
                </a:cubicBezTo>
                <a:cubicBezTo>
                  <a:pt x="878451" y="618411"/>
                  <a:pt x="899704" y="604356"/>
                  <a:pt x="928041" y="604356"/>
                </a:cubicBezTo>
                <a:cubicBezTo>
                  <a:pt x="949294" y="604356"/>
                  <a:pt x="963462" y="611383"/>
                  <a:pt x="970547" y="625438"/>
                </a:cubicBezTo>
                <a:cubicBezTo>
                  <a:pt x="984715" y="632466"/>
                  <a:pt x="984715" y="646520"/>
                  <a:pt x="991799" y="660575"/>
                </a:cubicBezTo>
                <a:cubicBezTo>
                  <a:pt x="991799" y="660575"/>
                  <a:pt x="991799" y="667603"/>
                  <a:pt x="984715" y="667603"/>
                </a:cubicBezTo>
                <a:cubicBezTo>
                  <a:pt x="984715" y="681657"/>
                  <a:pt x="984715" y="695712"/>
                  <a:pt x="977631" y="702740"/>
                </a:cubicBezTo>
                <a:lnTo>
                  <a:pt x="899704" y="962753"/>
                </a:lnTo>
                <a:cubicBezTo>
                  <a:pt x="899704" y="969781"/>
                  <a:pt x="892619" y="976808"/>
                  <a:pt x="892619" y="976808"/>
                </a:cubicBezTo>
                <a:cubicBezTo>
                  <a:pt x="878451" y="1004918"/>
                  <a:pt x="857198" y="1026000"/>
                  <a:pt x="821777" y="1026000"/>
                </a:cubicBezTo>
                <a:cubicBezTo>
                  <a:pt x="793439" y="1026000"/>
                  <a:pt x="765102" y="1004918"/>
                  <a:pt x="750934" y="976808"/>
                </a:cubicBezTo>
                <a:lnTo>
                  <a:pt x="743849" y="962753"/>
                </a:lnTo>
                <a:cubicBezTo>
                  <a:pt x="743849" y="962753"/>
                  <a:pt x="701344" y="780041"/>
                  <a:pt x="701344" y="773014"/>
                </a:cubicBezTo>
                <a:cubicBezTo>
                  <a:pt x="694259" y="780041"/>
                  <a:pt x="651754" y="962753"/>
                  <a:pt x="651754" y="962753"/>
                </a:cubicBezTo>
                <a:cubicBezTo>
                  <a:pt x="651754" y="962753"/>
                  <a:pt x="644669" y="976808"/>
                  <a:pt x="644669" y="976808"/>
                </a:cubicBezTo>
                <a:cubicBezTo>
                  <a:pt x="637585" y="1004918"/>
                  <a:pt x="609248" y="1026000"/>
                  <a:pt x="573827" y="1026000"/>
                </a:cubicBezTo>
                <a:cubicBezTo>
                  <a:pt x="545489" y="1026000"/>
                  <a:pt x="517152" y="1004918"/>
                  <a:pt x="502984" y="976808"/>
                </a:cubicBezTo>
                <a:lnTo>
                  <a:pt x="502984" y="969781"/>
                </a:lnTo>
                <a:lnTo>
                  <a:pt x="495899" y="962753"/>
                </a:lnTo>
                <a:lnTo>
                  <a:pt x="417972" y="702740"/>
                </a:lnTo>
                <a:cubicBezTo>
                  <a:pt x="417972" y="695712"/>
                  <a:pt x="410888" y="681657"/>
                  <a:pt x="410888" y="667603"/>
                </a:cubicBezTo>
                <a:cubicBezTo>
                  <a:pt x="410888" y="667603"/>
                  <a:pt x="410888" y="660575"/>
                  <a:pt x="410888" y="660575"/>
                </a:cubicBezTo>
                <a:cubicBezTo>
                  <a:pt x="410888" y="646520"/>
                  <a:pt x="417972" y="632466"/>
                  <a:pt x="425057" y="625438"/>
                </a:cubicBezTo>
                <a:cubicBezTo>
                  <a:pt x="439225" y="611383"/>
                  <a:pt x="453394" y="604356"/>
                  <a:pt x="467562" y="604356"/>
                </a:cubicBezTo>
                <a:close/>
                <a:moveTo>
                  <a:pt x="205444" y="604356"/>
                </a:moveTo>
                <a:cubicBezTo>
                  <a:pt x="325877" y="604356"/>
                  <a:pt x="389636" y="646520"/>
                  <a:pt x="389636" y="723822"/>
                </a:cubicBezTo>
                <a:lnTo>
                  <a:pt x="389636" y="906534"/>
                </a:lnTo>
                <a:cubicBezTo>
                  <a:pt x="389636" y="927616"/>
                  <a:pt x="396720" y="941671"/>
                  <a:pt x="396720" y="955726"/>
                </a:cubicBezTo>
                <a:cubicBezTo>
                  <a:pt x="396720" y="962753"/>
                  <a:pt x="403804" y="969781"/>
                  <a:pt x="403804" y="976808"/>
                </a:cubicBezTo>
                <a:cubicBezTo>
                  <a:pt x="403804" y="1004918"/>
                  <a:pt x="375467" y="1026000"/>
                  <a:pt x="347130" y="1026000"/>
                </a:cubicBezTo>
                <a:cubicBezTo>
                  <a:pt x="304624" y="1026000"/>
                  <a:pt x="283371" y="1004918"/>
                  <a:pt x="276287" y="969781"/>
                </a:cubicBezTo>
                <a:cubicBezTo>
                  <a:pt x="233781" y="1004918"/>
                  <a:pt x="191276" y="1026000"/>
                  <a:pt x="127517" y="1026000"/>
                </a:cubicBezTo>
                <a:cubicBezTo>
                  <a:pt x="63759" y="1026000"/>
                  <a:pt x="0" y="983835"/>
                  <a:pt x="0" y="906534"/>
                </a:cubicBezTo>
                <a:cubicBezTo>
                  <a:pt x="0" y="808151"/>
                  <a:pt x="77927" y="787068"/>
                  <a:pt x="155854" y="773014"/>
                </a:cubicBezTo>
                <a:lnTo>
                  <a:pt x="226697" y="765986"/>
                </a:lnTo>
                <a:cubicBezTo>
                  <a:pt x="255034" y="765986"/>
                  <a:pt x="269203" y="758959"/>
                  <a:pt x="269203" y="730849"/>
                </a:cubicBezTo>
                <a:cubicBezTo>
                  <a:pt x="269203" y="702740"/>
                  <a:pt x="233781" y="695712"/>
                  <a:pt x="205444" y="695712"/>
                </a:cubicBezTo>
                <a:cubicBezTo>
                  <a:pt x="162939" y="695712"/>
                  <a:pt x="141686" y="716794"/>
                  <a:pt x="127517" y="730849"/>
                </a:cubicBezTo>
                <a:cubicBezTo>
                  <a:pt x="120433" y="737877"/>
                  <a:pt x="113349" y="737877"/>
                  <a:pt x="106264" y="744904"/>
                </a:cubicBezTo>
                <a:cubicBezTo>
                  <a:pt x="99180" y="751931"/>
                  <a:pt x="85011" y="758959"/>
                  <a:pt x="77927" y="758959"/>
                </a:cubicBezTo>
                <a:cubicBezTo>
                  <a:pt x="49590" y="758959"/>
                  <a:pt x="28337" y="730849"/>
                  <a:pt x="28337" y="702740"/>
                </a:cubicBezTo>
                <a:cubicBezTo>
                  <a:pt x="28337" y="653548"/>
                  <a:pt x="92096" y="604356"/>
                  <a:pt x="205444" y="604356"/>
                </a:cubicBezTo>
                <a:close/>
                <a:moveTo>
                  <a:pt x="255034" y="161630"/>
                </a:moveTo>
                <a:lnTo>
                  <a:pt x="517152" y="161630"/>
                </a:lnTo>
                <a:cubicBezTo>
                  <a:pt x="524237" y="161630"/>
                  <a:pt x="531321" y="161630"/>
                  <a:pt x="538405" y="168657"/>
                </a:cubicBezTo>
                <a:cubicBezTo>
                  <a:pt x="552574" y="168657"/>
                  <a:pt x="559658" y="175685"/>
                  <a:pt x="566742" y="189740"/>
                </a:cubicBezTo>
                <a:cubicBezTo>
                  <a:pt x="566742" y="196767"/>
                  <a:pt x="573827" y="203794"/>
                  <a:pt x="573827" y="217849"/>
                </a:cubicBezTo>
                <a:cubicBezTo>
                  <a:pt x="573827" y="231904"/>
                  <a:pt x="566742" y="245959"/>
                  <a:pt x="552574" y="260014"/>
                </a:cubicBezTo>
                <a:cubicBezTo>
                  <a:pt x="552574" y="260014"/>
                  <a:pt x="368382" y="463808"/>
                  <a:pt x="361298" y="470835"/>
                </a:cubicBezTo>
                <a:lnTo>
                  <a:pt x="524237" y="470835"/>
                </a:lnTo>
                <a:cubicBezTo>
                  <a:pt x="531321" y="470835"/>
                  <a:pt x="538405" y="470835"/>
                  <a:pt x="538405" y="470835"/>
                </a:cubicBezTo>
                <a:cubicBezTo>
                  <a:pt x="559658" y="477863"/>
                  <a:pt x="573827" y="498945"/>
                  <a:pt x="573827" y="520027"/>
                </a:cubicBezTo>
                <a:cubicBezTo>
                  <a:pt x="573827" y="541109"/>
                  <a:pt x="559658" y="562192"/>
                  <a:pt x="538405" y="569219"/>
                </a:cubicBezTo>
                <a:cubicBezTo>
                  <a:pt x="538405" y="569219"/>
                  <a:pt x="531321" y="569219"/>
                  <a:pt x="524237" y="569219"/>
                </a:cubicBezTo>
                <a:lnTo>
                  <a:pt x="240865" y="569219"/>
                </a:lnTo>
                <a:cubicBezTo>
                  <a:pt x="205444" y="569219"/>
                  <a:pt x="184191" y="548137"/>
                  <a:pt x="184191" y="527055"/>
                </a:cubicBezTo>
                <a:lnTo>
                  <a:pt x="184191" y="520027"/>
                </a:lnTo>
                <a:cubicBezTo>
                  <a:pt x="184191" y="505972"/>
                  <a:pt x="191275" y="484890"/>
                  <a:pt x="198360" y="477863"/>
                </a:cubicBezTo>
                <a:cubicBezTo>
                  <a:pt x="198360" y="477863"/>
                  <a:pt x="389635" y="274068"/>
                  <a:pt x="396720" y="267041"/>
                </a:cubicBezTo>
                <a:lnTo>
                  <a:pt x="255034" y="267041"/>
                </a:lnTo>
                <a:cubicBezTo>
                  <a:pt x="247950" y="267041"/>
                  <a:pt x="240865" y="267041"/>
                  <a:pt x="240865" y="260014"/>
                </a:cubicBezTo>
                <a:cubicBezTo>
                  <a:pt x="219612" y="252986"/>
                  <a:pt x="205444" y="238931"/>
                  <a:pt x="205444" y="217849"/>
                </a:cubicBezTo>
                <a:cubicBezTo>
                  <a:pt x="205444" y="189740"/>
                  <a:pt x="219612" y="175685"/>
                  <a:pt x="240865" y="168657"/>
                </a:cubicBezTo>
                <a:cubicBezTo>
                  <a:pt x="240865" y="161630"/>
                  <a:pt x="247950" y="161630"/>
                  <a:pt x="255034" y="161630"/>
                </a:cubicBezTo>
                <a:close/>
                <a:moveTo>
                  <a:pt x="665923" y="0"/>
                </a:moveTo>
                <a:cubicBezTo>
                  <a:pt x="701344" y="0"/>
                  <a:pt x="722597" y="28110"/>
                  <a:pt x="729681" y="63247"/>
                </a:cubicBezTo>
                <a:lnTo>
                  <a:pt x="729681" y="189740"/>
                </a:lnTo>
                <a:cubicBezTo>
                  <a:pt x="758018" y="161630"/>
                  <a:pt x="793440" y="147575"/>
                  <a:pt x="843030" y="147575"/>
                </a:cubicBezTo>
                <a:cubicBezTo>
                  <a:pt x="935125" y="147575"/>
                  <a:pt x="991800" y="203795"/>
                  <a:pt x="991800" y="295151"/>
                </a:cubicBezTo>
                <a:lnTo>
                  <a:pt x="991800" y="505973"/>
                </a:lnTo>
                <a:cubicBezTo>
                  <a:pt x="991800" y="541110"/>
                  <a:pt x="963463" y="569219"/>
                  <a:pt x="928041" y="569219"/>
                </a:cubicBezTo>
                <a:cubicBezTo>
                  <a:pt x="892620" y="569219"/>
                  <a:pt x="864283" y="541110"/>
                  <a:pt x="864283" y="513000"/>
                </a:cubicBezTo>
                <a:lnTo>
                  <a:pt x="864283" y="505973"/>
                </a:lnTo>
                <a:lnTo>
                  <a:pt x="864283" y="316233"/>
                </a:lnTo>
                <a:cubicBezTo>
                  <a:pt x="864283" y="295151"/>
                  <a:pt x="857198" y="252986"/>
                  <a:pt x="800524" y="252986"/>
                </a:cubicBezTo>
                <a:cubicBezTo>
                  <a:pt x="765103" y="252986"/>
                  <a:pt x="729681" y="281096"/>
                  <a:pt x="729681" y="330288"/>
                </a:cubicBezTo>
                <a:lnTo>
                  <a:pt x="729681" y="505973"/>
                </a:lnTo>
                <a:lnTo>
                  <a:pt x="729681" y="513000"/>
                </a:lnTo>
                <a:cubicBezTo>
                  <a:pt x="729681" y="541110"/>
                  <a:pt x="701344" y="569219"/>
                  <a:pt x="665923" y="569219"/>
                </a:cubicBezTo>
                <a:cubicBezTo>
                  <a:pt x="630501" y="569219"/>
                  <a:pt x="602164" y="541110"/>
                  <a:pt x="602164" y="505973"/>
                </a:cubicBezTo>
                <a:lnTo>
                  <a:pt x="602164" y="63247"/>
                </a:lnTo>
                <a:cubicBezTo>
                  <a:pt x="602164" y="28110"/>
                  <a:pt x="630501" y="0"/>
                  <a:pt x="665923" y="0"/>
                </a:cubicBezTo>
                <a:close/>
              </a:path>
            </a:pathLst>
          </a:custGeom>
          <a:solidFill>
            <a:srgbClr val="FFFFFF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de-CH" dirty="0"/>
              <a:t>  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759B43FA-D4FF-316C-ADD1-273B6EAC52E3}"/>
              </a:ext>
            </a:extLst>
          </p:cNvPr>
          <p:cNvGrpSpPr/>
          <p:nvPr userDrawn="1"/>
        </p:nvGrpSpPr>
        <p:grpSpPr bwMode="auto">
          <a:xfrm>
            <a:off x="12516000" y="0"/>
            <a:ext cx="2628000" cy="5776272"/>
            <a:chOff x="12516000" y="0"/>
            <a:chExt cx="2628000" cy="5776272"/>
          </a:xfrm>
        </p:grpSpPr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92282310-9755-C271-6F41-70961FC49610}"/>
                </a:ext>
              </a:extLst>
            </p:cNvPr>
            <p:cNvSpPr txBox="1"/>
            <p:nvPr userDrawn="1"/>
          </p:nvSpPr>
          <p:spPr bwMode="auto"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Zu Gunsten der Barrierefreiheit </a:t>
              </a:r>
              <a:br>
                <a:rPr lang="de-CH" sz="1200" noProof="1"/>
              </a:br>
              <a:r>
                <a:rPr lang="de-CH" sz="1200" noProof="1"/>
                <a:t>dürfen ausschliesslich </a:t>
              </a:r>
              <a:br>
                <a:rPr lang="de-CH" sz="1200" noProof="1"/>
              </a:br>
              <a:r>
                <a:rPr lang="de-CH" sz="1200" noProof="1"/>
                <a:t>diese Farbkombinationen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verwendet werden.</a:t>
              </a:r>
            </a:p>
          </p:txBody>
        </p:sp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EF1CBCEA-CF0B-4B21-56AC-6531FB681319}"/>
                </a:ext>
              </a:extLst>
            </p:cNvPr>
            <p:cNvGrpSpPr/>
            <p:nvPr userDrawn="1"/>
          </p:nvGrpSpPr>
          <p:grpSpPr bwMode="auto">
            <a:xfrm>
              <a:off x="12516000" y="836613"/>
              <a:ext cx="1152000" cy="324000"/>
              <a:chOff x="12503944" y="0"/>
              <a:chExt cx="1152000" cy="324000"/>
            </a:xfrm>
            <a:solidFill>
              <a:srgbClr val="FFDC0C"/>
            </a:solidFill>
          </p:grpSpPr>
          <p:sp>
            <p:nvSpPr>
              <p:cNvPr id="67" name="Rechteck 66">
                <a:extLst>
                  <a:ext uri="{FF2B5EF4-FFF2-40B4-BE49-F238E27FC236}">
                    <a16:creationId xmlns:a16="http://schemas.microsoft.com/office/drawing/2014/main" id="{DFB1AB6A-BDA2-AD99-FB3B-10EFE413DD00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8" name="Rechteck 67">
                <a:extLst>
                  <a:ext uri="{FF2B5EF4-FFF2-40B4-BE49-F238E27FC236}">
                    <a16:creationId xmlns:a16="http://schemas.microsoft.com/office/drawing/2014/main" id="{878F9854-5D34-D9B8-CA5C-774C53615BA2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8A249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80B43BA6-2F54-4101-F836-9414D2DE3CB0}"/>
                </a:ext>
              </a:extLst>
            </p:cNvPr>
            <p:cNvGrpSpPr/>
            <p:nvPr userDrawn="1"/>
          </p:nvGrpSpPr>
          <p:grpSpPr bwMode="auto">
            <a:xfrm>
              <a:off x="13992000" y="836613"/>
              <a:ext cx="1152000" cy="324000"/>
              <a:chOff x="12503944" y="0"/>
              <a:chExt cx="1152000" cy="324000"/>
            </a:xfrm>
            <a:solidFill>
              <a:srgbClr val="8A249E"/>
            </a:solidFill>
          </p:grpSpPr>
          <p:sp>
            <p:nvSpPr>
              <p:cNvPr id="65" name="Rechteck 64">
                <a:extLst>
                  <a:ext uri="{FF2B5EF4-FFF2-40B4-BE49-F238E27FC236}">
                    <a16:creationId xmlns:a16="http://schemas.microsoft.com/office/drawing/2014/main" id="{E8BC2FC6-25C9-6EFB-107B-C36FFE296382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6" name="Rechteck 65">
                <a:extLst>
                  <a:ext uri="{FF2B5EF4-FFF2-40B4-BE49-F238E27FC236}">
                    <a16:creationId xmlns:a16="http://schemas.microsoft.com/office/drawing/2014/main" id="{6C191E31-B136-E11E-E751-F2893E4C8845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E6215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Koralle</a:t>
                </a:r>
              </a:p>
            </p:txBody>
          </p:sp>
        </p:grpSp>
        <p:grpSp>
          <p:nvGrpSpPr>
            <p:cNvPr id="11" name="Gruppieren 10">
              <a:extLst>
                <a:ext uri="{FF2B5EF4-FFF2-40B4-BE49-F238E27FC236}">
                  <a16:creationId xmlns:a16="http://schemas.microsoft.com/office/drawing/2014/main" id="{F664AA32-ACE1-FA27-4670-7DC939FAA3B8}"/>
                </a:ext>
              </a:extLst>
            </p:cNvPr>
            <p:cNvGrpSpPr/>
            <p:nvPr userDrawn="1"/>
          </p:nvGrpSpPr>
          <p:grpSpPr bwMode="auto">
            <a:xfrm>
              <a:off x="12516000" y="1253332"/>
              <a:ext cx="1152000" cy="324000"/>
              <a:chOff x="12503944" y="0"/>
              <a:chExt cx="1152000" cy="324000"/>
            </a:xfrm>
            <a:solidFill>
              <a:srgbClr val="FFDC0C"/>
            </a:solidFill>
          </p:grpSpPr>
          <p:sp>
            <p:nvSpPr>
              <p:cNvPr id="63" name="Rechteck 62">
                <a:extLst>
                  <a:ext uri="{FF2B5EF4-FFF2-40B4-BE49-F238E27FC236}">
                    <a16:creationId xmlns:a16="http://schemas.microsoft.com/office/drawing/2014/main" id="{37DA455A-67CA-1D87-2969-6507476A2CE6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4" name="Rechteck 63">
                <a:extLst>
                  <a:ext uri="{FF2B5EF4-FFF2-40B4-BE49-F238E27FC236}">
                    <a16:creationId xmlns:a16="http://schemas.microsoft.com/office/drawing/2014/main" id="{5E78C7AA-D0C5-9240-B60D-20E5D45A16E2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12" name="Gruppieren 11">
              <a:extLst>
                <a:ext uri="{FF2B5EF4-FFF2-40B4-BE49-F238E27FC236}">
                  <a16:creationId xmlns:a16="http://schemas.microsoft.com/office/drawing/2014/main" id="{C43FAA65-B402-76B3-3EE3-12B89986BDF3}"/>
                </a:ext>
              </a:extLst>
            </p:cNvPr>
            <p:cNvGrpSpPr/>
            <p:nvPr userDrawn="1"/>
          </p:nvGrpSpPr>
          <p:grpSpPr bwMode="auto">
            <a:xfrm>
              <a:off x="13992000" y="1253332"/>
              <a:ext cx="1152000" cy="324000"/>
              <a:chOff x="12503944" y="0"/>
              <a:chExt cx="1152000" cy="324000"/>
            </a:xfrm>
          </p:grpSpPr>
          <p:sp>
            <p:nvSpPr>
              <p:cNvPr id="61" name="Rechteck 60">
                <a:extLst>
                  <a:ext uri="{FF2B5EF4-FFF2-40B4-BE49-F238E27FC236}">
                    <a16:creationId xmlns:a16="http://schemas.microsoft.com/office/drawing/2014/main" id="{2126522F-54CF-FE3C-B5DF-75DEB96D4254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2" name="Rechteck 61">
                <a:extLst>
                  <a:ext uri="{FF2B5EF4-FFF2-40B4-BE49-F238E27FC236}">
                    <a16:creationId xmlns:a16="http://schemas.microsoft.com/office/drawing/2014/main" id="{E3C90FE8-FC4F-3F87-3711-D4EE5C20E2A4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795D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Eukalyptus</a:t>
                </a:r>
              </a:p>
            </p:txBody>
          </p:sp>
        </p:grpSp>
        <p:grpSp>
          <p:nvGrpSpPr>
            <p:cNvPr id="13" name="Gruppieren 12">
              <a:extLst>
                <a:ext uri="{FF2B5EF4-FFF2-40B4-BE49-F238E27FC236}">
                  <a16:creationId xmlns:a16="http://schemas.microsoft.com/office/drawing/2014/main" id="{EEFB5593-0117-1DE0-3AE0-17DEF44F7977}"/>
                </a:ext>
              </a:extLst>
            </p:cNvPr>
            <p:cNvGrpSpPr/>
            <p:nvPr userDrawn="1"/>
          </p:nvGrpSpPr>
          <p:grpSpPr bwMode="auto">
            <a:xfrm>
              <a:off x="12516000" y="1673226"/>
              <a:ext cx="1152000" cy="324000"/>
              <a:chOff x="12516000" y="836613"/>
              <a:chExt cx="1152000" cy="324000"/>
            </a:xfrm>
          </p:grpSpPr>
          <p:sp>
            <p:nvSpPr>
              <p:cNvPr id="59" name="Rechteck 58">
                <a:extLst>
                  <a:ext uri="{FF2B5EF4-FFF2-40B4-BE49-F238E27FC236}">
                    <a16:creationId xmlns:a16="http://schemas.microsoft.com/office/drawing/2014/main" id="{46A0EDDB-DC4B-5311-79E2-DA84DDBDD785}"/>
                  </a:ext>
                </a:extLst>
              </p:cNvPr>
              <p:cNvSpPr/>
              <p:nvPr userDrawn="1"/>
            </p:nvSpPr>
            <p:spPr bwMode="auto">
              <a:xfrm>
                <a:off x="12516000" y="836613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0" name="Rechteck 59">
                <a:extLst>
                  <a:ext uri="{FF2B5EF4-FFF2-40B4-BE49-F238E27FC236}">
                    <a16:creationId xmlns:a16="http://schemas.microsoft.com/office/drawing/2014/main" id="{ED01316B-4DFF-8098-B1F5-A184199EF13B}"/>
                  </a:ext>
                </a:extLst>
              </p:cNvPr>
              <p:cNvSpPr/>
              <p:nvPr userDrawn="1"/>
            </p:nvSpPr>
            <p:spPr bwMode="auto">
              <a:xfrm>
                <a:off x="13092000" y="836613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CA38E50E-E43A-FEDD-26EE-A8EF917D0B8F}"/>
                </a:ext>
              </a:extLst>
            </p:cNvPr>
            <p:cNvGrpSpPr/>
            <p:nvPr userDrawn="1"/>
          </p:nvGrpSpPr>
          <p:grpSpPr bwMode="auto">
            <a:xfrm>
              <a:off x="13992000" y="1673226"/>
              <a:ext cx="1152000" cy="324000"/>
              <a:chOff x="12503944" y="0"/>
              <a:chExt cx="1152000" cy="324000"/>
            </a:xfrm>
          </p:grpSpPr>
          <p:sp>
            <p:nvSpPr>
              <p:cNvPr id="57" name="Rechteck 56">
                <a:extLst>
                  <a:ext uri="{FF2B5EF4-FFF2-40B4-BE49-F238E27FC236}">
                    <a16:creationId xmlns:a16="http://schemas.microsoft.com/office/drawing/2014/main" id="{05082319-FA26-5361-5F71-7A9839DC3DB4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8" name="Rechteck 57">
                <a:extLst>
                  <a:ext uri="{FF2B5EF4-FFF2-40B4-BE49-F238E27FC236}">
                    <a16:creationId xmlns:a16="http://schemas.microsoft.com/office/drawing/2014/main" id="{E73E23C6-DD2A-073F-15DC-81AF4570BFC8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B6490156-8D5A-73B2-09A0-0CED1217EA40}"/>
                </a:ext>
              </a:extLst>
            </p:cNvPr>
            <p:cNvGrpSpPr/>
            <p:nvPr userDrawn="1"/>
          </p:nvGrpSpPr>
          <p:grpSpPr bwMode="auto">
            <a:xfrm>
              <a:off x="12516000" y="2093120"/>
              <a:ext cx="1152000" cy="324000"/>
              <a:chOff x="12503944" y="0"/>
              <a:chExt cx="1152000" cy="324000"/>
            </a:xfrm>
          </p:grpSpPr>
          <p:sp>
            <p:nvSpPr>
              <p:cNvPr id="55" name="Rechteck 54">
                <a:extLst>
                  <a:ext uri="{FF2B5EF4-FFF2-40B4-BE49-F238E27FC236}">
                    <a16:creationId xmlns:a16="http://schemas.microsoft.com/office/drawing/2014/main" id="{69B7B271-FD26-7D6C-4B17-2F4B53AB2C9C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6" name="Rechteck 55">
                <a:extLst>
                  <a:ext uri="{FF2B5EF4-FFF2-40B4-BE49-F238E27FC236}">
                    <a16:creationId xmlns:a16="http://schemas.microsoft.com/office/drawing/2014/main" id="{9B7D711C-4641-A27F-628B-79F5DB480F63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6" name="Gruppieren 15">
              <a:extLst>
                <a:ext uri="{FF2B5EF4-FFF2-40B4-BE49-F238E27FC236}">
                  <a16:creationId xmlns:a16="http://schemas.microsoft.com/office/drawing/2014/main" id="{EE970924-60B6-63CB-5E8E-793D0FB19761}"/>
                </a:ext>
              </a:extLst>
            </p:cNvPr>
            <p:cNvGrpSpPr/>
            <p:nvPr userDrawn="1"/>
          </p:nvGrpSpPr>
          <p:grpSpPr bwMode="auto">
            <a:xfrm>
              <a:off x="13992000" y="2093120"/>
              <a:ext cx="1152000" cy="324000"/>
              <a:chOff x="12503944" y="0"/>
              <a:chExt cx="1152000" cy="324000"/>
            </a:xfrm>
          </p:grpSpPr>
          <p:sp>
            <p:nvSpPr>
              <p:cNvPr id="53" name="Rechteck 52">
                <a:extLst>
                  <a:ext uri="{FF2B5EF4-FFF2-40B4-BE49-F238E27FC236}">
                    <a16:creationId xmlns:a16="http://schemas.microsoft.com/office/drawing/2014/main" id="{F97521C3-24B2-4D92-D0D5-5C0CCBED4947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4" name="Rechteck 53">
                <a:extLst>
                  <a:ext uri="{FF2B5EF4-FFF2-40B4-BE49-F238E27FC236}">
                    <a16:creationId xmlns:a16="http://schemas.microsoft.com/office/drawing/2014/main" id="{B405763F-CCCC-7024-0354-77C0650AE727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3D869465-6750-EC70-F5DA-E7966E5B774D}"/>
                </a:ext>
              </a:extLst>
            </p:cNvPr>
            <p:cNvGrpSpPr/>
            <p:nvPr userDrawn="1"/>
          </p:nvGrpSpPr>
          <p:grpSpPr bwMode="auto">
            <a:xfrm>
              <a:off x="12516000" y="2513014"/>
              <a:ext cx="1152000" cy="324000"/>
              <a:chOff x="12503944" y="0"/>
              <a:chExt cx="1152000" cy="324000"/>
            </a:xfrm>
          </p:grpSpPr>
          <p:sp>
            <p:nvSpPr>
              <p:cNvPr id="51" name="Rechteck 50">
                <a:extLst>
                  <a:ext uri="{FF2B5EF4-FFF2-40B4-BE49-F238E27FC236}">
                    <a16:creationId xmlns:a16="http://schemas.microsoft.com/office/drawing/2014/main" id="{43C68C12-A48E-42E3-807C-2A153A3446DB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52" name="Rechteck 51">
                <a:extLst>
                  <a:ext uri="{FF2B5EF4-FFF2-40B4-BE49-F238E27FC236}">
                    <a16:creationId xmlns:a16="http://schemas.microsoft.com/office/drawing/2014/main" id="{F7BE63F0-9F2F-90B7-3C6E-46E56B50CA1C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1E11DB13-9ED3-C3E4-6541-5165306E3C35}"/>
                </a:ext>
              </a:extLst>
            </p:cNvPr>
            <p:cNvGrpSpPr/>
            <p:nvPr userDrawn="1"/>
          </p:nvGrpSpPr>
          <p:grpSpPr bwMode="auto">
            <a:xfrm>
              <a:off x="13992000" y="2513014"/>
              <a:ext cx="1152000" cy="324000"/>
              <a:chOff x="12503944" y="0"/>
              <a:chExt cx="1152000" cy="324000"/>
            </a:xfrm>
          </p:grpSpPr>
          <p:sp>
            <p:nvSpPr>
              <p:cNvPr id="49" name="Rechteck 48">
                <a:extLst>
                  <a:ext uri="{FF2B5EF4-FFF2-40B4-BE49-F238E27FC236}">
                    <a16:creationId xmlns:a16="http://schemas.microsoft.com/office/drawing/2014/main" id="{5F054CA6-198A-DC08-D1AA-FFD2E68A473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50" name="Rechteck 49">
                <a:extLst>
                  <a:ext uri="{FF2B5EF4-FFF2-40B4-BE49-F238E27FC236}">
                    <a16:creationId xmlns:a16="http://schemas.microsoft.com/office/drawing/2014/main" id="{A19F8931-26F5-C266-410D-78BDA30FDA1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9" name="Gruppieren 18">
              <a:extLst>
                <a:ext uri="{FF2B5EF4-FFF2-40B4-BE49-F238E27FC236}">
                  <a16:creationId xmlns:a16="http://schemas.microsoft.com/office/drawing/2014/main" id="{AE8E7D1D-DAA4-72EE-6046-7590BA17BE4E}"/>
                </a:ext>
              </a:extLst>
            </p:cNvPr>
            <p:cNvGrpSpPr/>
            <p:nvPr userDrawn="1"/>
          </p:nvGrpSpPr>
          <p:grpSpPr bwMode="auto">
            <a:xfrm>
              <a:off x="12516000" y="2932908"/>
              <a:ext cx="1152000" cy="324000"/>
              <a:chOff x="12503944" y="0"/>
              <a:chExt cx="1152000" cy="324000"/>
            </a:xfrm>
          </p:grpSpPr>
          <p:sp>
            <p:nvSpPr>
              <p:cNvPr id="47" name="Rechteck 46">
                <a:extLst>
                  <a:ext uri="{FF2B5EF4-FFF2-40B4-BE49-F238E27FC236}">
                    <a16:creationId xmlns:a16="http://schemas.microsoft.com/office/drawing/2014/main" id="{4F92A602-6B91-52BE-2E6C-B689637608AD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48" name="Rechteck 47">
                <a:extLst>
                  <a:ext uri="{FF2B5EF4-FFF2-40B4-BE49-F238E27FC236}">
                    <a16:creationId xmlns:a16="http://schemas.microsoft.com/office/drawing/2014/main" id="{0A3901F5-EE1C-5249-7007-F4D4520F79D9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ED6585FA-9E6C-F2E4-DD22-90CE770D4427}"/>
                </a:ext>
              </a:extLst>
            </p:cNvPr>
            <p:cNvGrpSpPr/>
            <p:nvPr userDrawn="1"/>
          </p:nvGrpSpPr>
          <p:grpSpPr bwMode="auto">
            <a:xfrm>
              <a:off x="13992000" y="2932908"/>
              <a:ext cx="1152000" cy="324000"/>
              <a:chOff x="12503944" y="0"/>
              <a:chExt cx="1152000" cy="324000"/>
            </a:xfrm>
          </p:grpSpPr>
          <p:sp>
            <p:nvSpPr>
              <p:cNvPr id="45" name="Rechteck 44">
                <a:extLst>
                  <a:ext uri="{FF2B5EF4-FFF2-40B4-BE49-F238E27FC236}">
                    <a16:creationId xmlns:a16="http://schemas.microsoft.com/office/drawing/2014/main" id="{F34A6A16-FD92-2F54-F594-F2EC1BD4ACE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46" name="Rechteck 45">
                <a:extLst>
                  <a:ext uri="{FF2B5EF4-FFF2-40B4-BE49-F238E27FC236}">
                    <a16:creationId xmlns:a16="http://schemas.microsoft.com/office/drawing/2014/main" id="{586ACE73-839A-5359-4797-E70ACBF300F5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19C6507C-F496-C7AE-6A0F-88E742C9B56E}"/>
                </a:ext>
              </a:extLst>
            </p:cNvPr>
            <p:cNvGrpSpPr/>
            <p:nvPr userDrawn="1"/>
          </p:nvGrpSpPr>
          <p:grpSpPr bwMode="auto">
            <a:xfrm>
              <a:off x="12516000" y="3352802"/>
              <a:ext cx="1152000" cy="324000"/>
              <a:chOff x="12503944" y="0"/>
              <a:chExt cx="1152000" cy="324000"/>
            </a:xfrm>
          </p:grpSpPr>
          <p:sp>
            <p:nvSpPr>
              <p:cNvPr id="43" name="Rechteck 42">
                <a:extLst>
                  <a:ext uri="{FF2B5EF4-FFF2-40B4-BE49-F238E27FC236}">
                    <a16:creationId xmlns:a16="http://schemas.microsoft.com/office/drawing/2014/main" id="{52540141-93D1-252F-292A-9C8B3EBF173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44" name="Rechteck 43">
                <a:extLst>
                  <a:ext uri="{FF2B5EF4-FFF2-40B4-BE49-F238E27FC236}">
                    <a16:creationId xmlns:a16="http://schemas.microsoft.com/office/drawing/2014/main" id="{85EEF725-CF56-1A18-A289-ABB051F3333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22" name="Gruppieren 21">
              <a:extLst>
                <a:ext uri="{FF2B5EF4-FFF2-40B4-BE49-F238E27FC236}">
                  <a16:creationId xmlns:a16="http://schemas.microsoft.com/office/drawing/2014/main" id="{D4175444-03A0-E0FB-BAA0-C6FBBA5844CC}"/>
                </a:ext>
              </a:extLst>
            </p:cNvPr>
            <p:cNvGrpSpPr/>
            <p:nvPr userDrawn="1"/>
          </p:nvGrpSpPr>
          <p:grpSpPr bwMode="auto">
            <a:xfrm>
              <a:off x="13992000" y="3352802"/>
              <a:ext cx="1152000" cy="324000"/>
              <a:chOff x="12503944" y="0"/>
              <a:chExt cx="1152000" cy="324000"/>
            </a:xfrm>
          </p:grpSpPr>
          <p:sp>
            <p:nvSpPr>
              <p:cNvPr id="41" name="Rechteck 40">
                <a:extLst>
                  <a:ext uri="{FF2B5EF4-FFF2-40B4-BE49-F238E27FC236}">
                    <a16:creationId xmlns:a16="http://schemas.microsoft.com/office/drawing/2014/main" id="{D80A40D0-04AF-F0EA-6649-94242AE3F2D7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42" name="Rechteck 41">
                <a:extLst>
                  <a:ext uri="{FF2B5EF4-FFF2-40B4-BE49-F238E27FC236}">
                    <a16:creationId xmlns:a16="http://schemas.microsoft.com/office/drawing/2014/main" id="{A538AB86-E63B-A55C-5E3A-06AFD4BED30E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795D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Eukalyptus</a:t>
                </a:r>
              </a:p>
            </p:txBody>
          </p:sp>
        </p:grpSp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61F9C1CB-D9F5-F5ED-A4A4-D4C20FD3F68F}"/>
                </a:ext>
              </a:extLst>
            </p:cNvPr>
            <p:cNvGrpSpPr/>
            <p:nvPr userDrawn="1"/>
          </p:nvGrpSpPr>
          <p:grpSpPr bwMode="auto">
            <a:xfrm>
              <a:off x="12516000" y="3772696"/>
              <a:ext cx="1152000" cy="324000"/>
              <a:chOff x="12503944" y="0"/>
              <a:chExt cx="1152000" cy="324000"/>
            </a:xfrm>
          </p:grpSpPr>
          <p:sp>
            <p:nvSpPr>
              <p:cNvPr id="39" name="Rechteck 38">
                <a:extLst>
                  <a:ext uri="{FF2B5EF4-FFF2-40B4-BE49-F238E27FC236}">
                    <a16:creationId xmlns:a16="http://schemas.microsoft.com/office/drawing/2014/main" id="{87E01D53-BD85-1A79-CC6A-CFB5A0106F8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40" name="Rechteck 39">
                <a:extLst>
                  <a:ext uri="{FF2B5EF4-FFF2-40B4-BE49-F238E27FC236}">
                    <a16:creationId xmlns:a16="http://schemas.microsoft.com/office/drawing/2014/main" id="{025CD31C-775E-CE76-6343-C6EF5E9365FB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24" name="Gruppieren 23">
              <a:extLst>
                <a:ext uri="{FF2B5EF4-FFF2-40B4-BE49-F238E27FC236}">
                  <a16:creationId xmlns:a16="http://schemas.microsoft.com/office/drawing/2014/main" id="{F366E5FC-4C3D-FB65-7455-83E48B421155}"/>
                </a:ext>
              </a:extLst>
            </p:cNvPr>
            <p:cNvGrpSpPr/>
            <p:nvPr userDrawn="1"/>
          </p:nvGrpSpPr>
          <p:grpSpPr bwMode="auto">
            <a:xfrm>
              <a:off x="13992000" y="3772696"/>
              <a:ext cx="1152000" cy="324000"/>
              <a:chOff x="12503944" y="0"/>
              <a:chExt cx="1152000" cy="324000"/>
            </a:xfrm>
          </p:grpSpPr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72757D31-D142-F42E-68A7-6C58BBDF69C1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38" name="Rechteck 37">
                <a:extLst>
                  <a:ext uri="{FF2B5EF4-FFF2-40B4-BE49-F238E27FC236}">
                    <a16:creationId xmlns:a16="http://schemas.microsoft.com/office/drawing/2014/main" id="{C990319F-8BC1-A8DE-0680-93054540794C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25" name="Gruppieren 24">
              <a:extLst>
                <a:ext uri="{FF2B5EF4-FFF2-40B4-BE49-F238E27FC236}">
                  <a16:creationId xmlns:a16="http://schemas.microsoft.com/office/drawing/2014/main" id="{7D28AAEE-133E-7364-E283-71C68914D547}"/>
                </a:ext>
              </a:extLst>
            </p:cNvPr>
            <p:cNvGrpSpPr/>
            <p:nvPr userDrawn="1"/>
          </p:nvGrpSpPr>
          <p:grpSpPr bwMode="auto">
            <a:xfrm>
              <a:off x="13992000" y="4192590"/>
              <a:ext cx="1152000" cy="324000"/>
              <a:chOff x="12503944" y="0"/>
              <a:chExt cx="1152000" cy="324000"/>
            </a:xfrm>
          </p:grpSpPr>
          <p:sp>
            <p:nvSpPr>
              <p:cNvPr id="35" name="Rechteck 34">
                <a:extLst>
                  <a:ext uri="{FF2B5EF4-FFF2-40B4-BE49-F238E27FC236}">
                    <a16:creationId xmlns:a16="http://schemas.microsoft.com/office/drawing/2014/main" id="{384677D0-354A-4D8C-C5B9-B88CC4D32BB5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36" name="Rechteck 35">
                <a:extLst>
                  <a:ext uri="{FF2B5EF4-FFF2-40B4-BE49-F238E27FC236}">
                    <a16:creationId xmlns:a16="http://schemas.microsoft.com/office/drawing/2014/main" id="{F178EB42-E7EB-2200-46A3-09ED53C592E1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26" name="Gruppieren 25">
              <a:extLst>
                <a:ext uri="{FF2B5EF4-FFF2-40B4-BE49-F238E27FC236}">
                  <a16:creationId xmlns:a16="http://schemas.microsoft.com/office/drawing/2014/main" id="{5A8283CD-75D9-61DF-796C-475BDFB6CDC9}"/>
                </a:ext>
              </a:extLst>
            </p:cNvPr>
            <p:cNvGrpSpPr/>
            <p:nvPr userDrawn="1"/>
          </p:nvGrpSpPr>
          <p:grpSpPr bwMode="auto">
            <a:xfrm>
              <a:off x="13992000" y="4612484"/>
              <a:ext cx="1152000" cy="324000"/>
              <a:chOff x="12503944" y="0"/>
              <a:chExt cx="1152000" cy="324000"/>
            </a:xfrm>
          </p:grpSpPr>
          <p:sp>
            <p:nvSpPr>
              <p:cNvPr id="33" name="Rechteck 32">
                <a:extLst>
                  <a:ext uri="{FF2B5EF4-FFF2-40B4-BE49-F238E27FC236}">
                    <a16:creationId xmlns:a16="http://schemas.microsoft.com/office/drawing/2014/main" id="{9FC366D3-6BB3-6CB7-8AEF-38935C3DCDDC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7ED1CC78-09AC-5858-1832-F8F001F543B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2A984C76-54D5-11F6-938B-185368E74C88}"/>
                </a:ext>
              </a:extLst>
            </p:cNvPr>
            <p:cNvGrpSpPr/>
            <p:nvPr userDrawn="1"/>
          </p:nvGrpSpPr>
          <p:grpSpPr bwMode="auto">
            <a:xfrm>
              <a:off x="13992000" y="5032378"/>
              <a:ext cx="1152000" cy="324000"/>
              <a:chOff x="12503944" y="0"/>
              <a:chExt cx="1152000" cy="324000"/>
            </a:xfrm>
          </p:grpSpPr>
          <p:sp>
            <p:nvSpPr>
              <p:cNvPr id="31" name="Rechteck 30">
                <a:extLst>
                  <a:ext uri="{FF2B5EF4-FFF2-40B4-BE49-F238E27FC236}">
                    <a16:creationId xmlns:a16="http://schemas.microsoft.com/office/drawing/2014/main" id="{9DA3D4E6-0E3E-02D4-6A23-69E5DC56ABFB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32" name="Rechteck 31">
                <a:extLst>
                  <a:ext uri="{FF2B5EF4-FFF2-40B4-BE49-F238E27FC236}">
                    <a16:creationId xmlns:a16="http://schemas.microsoft.com/office/drawing/2014/main" id="{FEB7A8B0-5B73-47AB-554A-458A8A80384F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D477E5DA-844B-42CC-68C9-82D66A49607B}"/>
                </a:ext>
              </a:extLst>
            </p:cNvPr>
            <p:cNvGrpSpPr/>
            <p:nvPr userDrawn="1"/>
          </p:nvGrpSpPr>
          <p:grpSpPr bwMode="auto">
            <a:xfrm>
              <a:off x="13992000" y="5452272"/>
              <a:ext cx="1152000" cy="324000"/>
              <a:chOff x="12503944" y="0"/>
              <a:chExt cx="1152000" cy="324000"/>
            </a:xfrm>
          </p:grpSpPr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4C5F5D17-42D1-6B42-592F-91ADD14C1CD6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4AC015E4-4D0E-F3DD-96E5-119DA3C0CF79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</p:grpSp>
      <p:sp>
        <p:nvSpPr>
          <p:cNvPr id="69" name="Titel 1">
            <a:extLst>
              <a:ext uri="{FF2B5EF4-FFF2-40B4-BE49-F238E27FC236}">
                <a16:creationId xmlns:a16="http://schemas.microsoft.com/office/drawing/2014/main" id="{B467EF93-8F84-678C-8DD0-5FE362C026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auto">
          <a:xfrm>
            <a:off x="2134751" y="2567455"/>
            <a:ext cx="7922499" cy="1723089"/>
          </a:xfrm>
          <a:prstGeom prst="roundRect">
            <a:avLst>
              <a:gd name="adj" fmla="val 2849"/>
            </a:avLst>
          </a:prstGeom>
          <a:solidFill>
            <a:srgbClr val="FFB0D4"/>
          </a:solidFill>
        </p:spPr>
        <p:txBody>
          <a:bodyPr wrap="none" lIns="216000" tIns="144000" rIns="216000" bIns="144000" anchor="ctr" anchorCtr="0">
            <a:spAutoFit/>
          </a:bodyPr>
          <a:lstStyle>
            <a:lvl1pPr algn="l">
              <a:lnSpc>
                <a:spcPct val="92000"/>
              </a:lnSpc>
              <a:defRPr sz="5000">
                <a:solidFill>
                  <a:srgbClr val="05366C"/>
                </a:solidFill>
              </a:defRPr>
            </a:lvl1pPr>
          </a:lstStyle>
          <a:p>
            <a:r>
              <a:rPr lang="de-DE" dirty="0"/>
              <a:t>Titelfeld an Führungslinien</a:t>
            </a:r>
            <a:br>
              <a:rPr lang="de-DE" dirty="0"/>
            </a:br>
            <a:r>
              <a:rPr lang="de-DE" dirty="0"/>
              <a:t>ausgerichtet (s. Anleitung)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86472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31" userDrawn="1">
          <p15:clr>
            <a:srgbClr val="000000"/>
          </p15:clr>
        </p15:guide>
        <p15:guide id="4" pos="4974" userDrawn="1">
          <p15:clr>
            <a:srgbClr val="000000"/>
          </p15:clr>
        </p15:guide>
        <p15:guide id="5" pos="5155" userDrawn="1">
          <p15:clr>
            <a:srgbClr val="000000"/>
          </p15:clr>
        </p15:guide>
        <p15:guide id="6" pos="6199" userDrawn="1">
          <p15:clr>
            <a:srgbClr val="000000"/>
          </p15:clr>
        </p15:guide>
        <p15:guide id="7" pos="6380" userDrawn="1">
          <p15:clr>
            <a:srgbClr val="000000"/>
          </p15:clr>
        </p15:guide>
        <p15:guide id="8" pos="7423" userDrawn="1">
          <p15:clr>
            <a:srgbClr val="000000"/>
          </p15:clr>
        </p15:guide>
        <p15:guide id="9" pos="3749" userDrawn="1">
          <p15:clr>
            <a:srgbClr val="000000"/>
          </p15:clr>
        </p15:guide>
        <p15:guide id="10" pos="2706" userDrawn="1">
          <p15:clr>
            <a:srgbClr val="000000"/>
          </p15:clr>
        </p15:guide>
        <p15:guide id="11" pos="2525" userDrawn="1">
          <p15:clr>
            <a:srgbClr val="000000"/>
          </p15:clr>
        </p15:guide>
        <p15:guide id="12" pos="1481" userDrawn="1">
          <p15:clr>
            <a:srgbClr val="000000"/>
          </p15:clr>
        </p15:guide>
        <p15:guide id="13" pos="1300" userDrawn="1">
          <p15:clr>
            <a:srgbClr val="000000"/>
          </p15:clr>
        </p15:guide>
        <p15:guide id="14" pos="257" userDrawn="1">
          <p15:clr>
            <a:srgbClr val="000000"/>
          </p15:clr>
        </p15:guide>
        <p15:guide id="16" orient="horz" pos="1616" userDrawn="1">
          <p15:clr>
            <a:srgbClr val="000000"/>
          </p15:clr>
        </p15:guide>
        <p15:guide id="17" orient="horz" pos="1071" userDrawn="1">
          <p15:clr>
            <a:srgbClr val="000000"/>
          </p15:clr>
        </p15:guide>
        <p15:guide id="18" orient="horz" pos="2704" userDrawn="1">
          <p15:clr>
            <a:srgbClr val="000000"/>
          </p15:clr>
        </p15:guide>
        <p15:guide id="19" orient="horz" pos="3249" userDrawn="1">
          <p15:clr>
            <a:srgbClr val="000000"/>
          </p15:clr>
        </p15:guide>
        <p15:guide id="20" orient="horz" pos="3793" userDrawn="1">
          <p15:clr>
            <a:srgbClr val="000000"/>
          </p15:clr>
        </p15:guide>
        <p15:guide id="21" orient="horz" pos="527" userDrawn="1">
          <p15:clr>
            <a:srgbClr val="00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vertika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">
            <a:extLst>
              <a:ext uri="{FF2B5EF4-FFF2-40B4-BE49-F238E27FC236}">
                <a16:creationId xmlns:a16="http://schemas.microsoft.com/office/drawing/2014/main" id="{1C065DC2-D27A-3FBA-4467-F2E974DE4F5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auto">
          <a:xfrm>
            <a:off x="0" y="-1"/>
            <a:ext cx="6096000" cy="6858001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1C85966B-8D01-3888-9F9B-AE8142684A78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auto">
          <a:xfrm>
            <a:off x="8183563" y="6251073"/>
            <a:ext cx="3600450" cy="274883"/>
          </a:xfrm>
        </p:spPr>
        <p:txBody>
          <a:bodyPr anchor="b" anchorCtr="0">
            <a:spAutoFit/>
          </a:bodyPr>
          <a:lstStyle>
            <a:lvl1pPr marL="0" indent="0" algn="r">
              <a:buNone/>
              <a:defRPr sz="1800" b="0" u="none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 dirty="0"/>
          </a:p>
        </p:txBody>
      </p:sp>
      <p:sp>
        <p:nvSpPr>
          <p:cNvPr id="5" name="Departementsname">
            <a:extLst>
              <a:ext uri="{FF2B5EF4-FFF2-40B4-BE49-F238E27FC236}">
                <a16:creationId xmlns:a16="http://schemas.microsoft.com/office/drawing/2014/main" id="{97F8842E-55D5-8E6E-EF2A-94C7EBB9EB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6240464" y="512613"/>
            <a:ext cx="5543550" cy="324000"/>
          </a:xfrm>
        </p:spPr>
        <p:txBody>
          <a:bodyPr wrap="square" anchor="t" anchorCtr="0">
            <a:noAutofit/>
          </a:bodyPr>
          <a:lstStyle>
            <a:lvl1pPr marL="0" indent="0" algn="r">
              <a:buNone/>
              <a:defRPr sz="1500" b="1">
                <a:solidFill>
                  <a:srgbClr val="FFFFFF"/>
                </a:solidFill>
              </a:defRPr>
            </a:lvl1pPr>
            <a:lvl2pPr marL="180000" indent="0">
              <a:buNone/>
              <a:defRPr sz="1800">
                <a:solidFill>
                  <a:srgbClr val="9ADCF6"/>
                </a:solidFill>
              </a:defRPr>
            </a:lvl2pPr>
            <a:lvl3pPr marL="360000" indent="0">
              <a:buNone/>
              <a:defRPr sz="1800">
                <a:solidFill>
                  <a:srgbClr val="9ADCF6"/>
                </a:solidFill>
              </a:defRPr>
            </a:lvl3pPr>
            <a:lvl4pPr marL="540000" indent="0">
              <a:buNone/>
              <a:defRPr sz="1800">
                <a:solidFill>
                  <a:srgbClr val="9ADCF6"/>
                </a:solidFill>
              </a:defRPr>
            </a:lvl4pPr>
            <a:lvl5pPr marL="720000" indent="0">
              <a:buNone/>
              <a:defRPr sz="1800">
                <a:solidFill>
                  <a:srgbClr val="9ADCF6"/>
                </a:solidFill>
              </a:defRPr>
            </a:lvl5pPr>
          </a:lstStyle>
          <a:p>
            <a:pPr lvl="0"/>
            <a:r>
              <a:rPr lang="de-CH" dirty="0"/>
              <a:t>Angewandte Linguistik</a:t>
            </a:r>
          </a:p>
        </p:txBody>
      </p:sp>
      <p:sp>
        <p:nvSpPr>
          <p:cNvPr id="3" name="Textplatzhalter 2" descr="Logo ZHAW">
            <a:extLst>
              <a:ext uri="{FF2B5EF4-FFF2-40B4-BE49-F238E27FC236}">
                <a16:creationId xmlns:a16="http://schemas.microsoft.com/office/drawing/2014/main" id="{9835EC21-4E1A-BFB4-9BFB-0D16B73CFFDA}"/>
              </a:ext>
            </a:extLst>
          </p:cNvPr>
          <p:cNvSpPr>
            <a:spLocks noGrp="1" noChangeAspect="1"/>
          </p:cNvSpPr>
          <p:nvPr>
            <p:ph type="body" sz="quarter" idx="17" hasCustomPrompt="1"/>
          </p:nvPr>
        </p:nvSpPr>
        <p:spPr bwMode="gray">
          <a:xfrm>
            <a:off x="379292" y="355143"/>
            <a:ext cx="991800" cy="1026000"/>
          </a:xfrm>
          <a:custGeom>
            <a:avLst/>
            <a:gdLst>
              <a:gd name="connsiteX0" fmla="*/ 276287 w 991800"/>
              <a:gd name="connsiteY0" fmla="*/ 822205 h 1026000"/>
              <a:gd name="connsiteX1" fmla="*/ 226697 w 991800"/>
              <a:gd name="connsiteY1" fmla="*/ 843288 h 1026000"/>
              <a:gd name="connsiteX2" fmla="*/ 184191 w 991800"/>
              <a:gd name="connsiteY2" fmla="*/ 850315 h 1026000"/>
              <a:gd name="connsiteX3" fmla="*/ 113349 w 991800"/>
              <a:gd name="connsiteY3" fmla="*/ 899507 h 1026000"/>
              <a:gd name="connsiteX4" fmla="*/ 177107 w 991800"/>
              <a:gd name="connsiteY4" fmla="*/ 948698 h 1026000"/>
              <a:gd name="connsiteX5" fmla="*/ 276287 w 991800"/>
              <a:gd name="connsiteY5" fmla="*/ 864370 h 1026000"/>
              <a:gd name="connsiteX6" fmla="*/ 467562 w 991800"/>
              <a:gd name="connsiteY6" fmla="*/ 604356 h 1026000"/>
              <a:gd name="connsiteX7" fmla="*/ 524237 w 991800"/>
              <a:gd name="connsiteY7" fmla="*/ 639493 h 1026000"/>
              <a:gd name="connsiteX8" fmla="*/ 531321 w 991800"/>
              <a:gd name="connsiteY8" fmla="*/ 653548 h 1026000"/>
              <a:gd name="connsiteX9" fmla="*/ 531321 w 991800"/>
              <a:gd name="connsiteY9" fmla="*/ 660575 h 1026000"/>
              <a:gd name="connsiteX10" fmla="*/ 580911 w 991800"/>
              <a:gd name="connsiteY10" fmla="*/ 871397 h 1026000"/>
              <a:gd name="connsiteX11" fmla="*/ 623417 w 991800"/>
              <a:gd name="connsiteY11" fmla="*/ 681657 h 1026000"/>
              <a:gd name="connsiteX12" fmla="*/ 630501 w 991800"/>
              <a:gd name="connsiteY12" fmla="*/ 660575 h 1026000"/>
              <a:gd name="connsiteX13" fmla="*/ 630501 w 991800"/>
              <a:gd name="connsiteY13" fmla="*/ 646520 h 1026000"/>
              <a:gd name="connsiteX14" fmla="*/ 701344 w 991800"/>
              <a:gd name="connsiteY14" fmla="*/ 604356 h 1026000"/>
              <a:gd name="connsiteX15" fmla="*/ 765102 w 991800"/>
              <a:gd name="connsiteY15" fmla="*/ 646520 h 1026000"/>
              <a:gd name="connsiteX16" fmla="*/ 772187 w 991800"/>
              <a:gd name="connsiteY16" fmla="*/ 653548 h 1026000"/>
              <a:gd name="connsiteX17" fmla="*/ 779271 w 991800"/>
              <a:gd name="connsiteY17" fmla="*/ 681657 h 1026000"/>
              <a:gd name="connsiteX18" fmla="*/ 821777 w 991800"/>
              <a:gd name="connsiteY18" fmla="*/ 871397 h 1026000"/>
              <a:gd name="connsiteX19" fmla="*/ 864282 w 991800"/>
              <a:gd name="connsiteY19" fmla="*/ 660575 h 1026000"/>
              <a:gd name="connsiteX20" fmla="*/ 871367 w 991800"/>
              <a:gd name="connsiteY20" fmla="*/ 646520 h 1026000"/>
              <a:gd name="connsiteX21" fmla="*/ 871367 w 991800"/>
              <a:gd name="connsiteY21" fmla="*/ 639493 h 1026000"/>
              <a:gd name="connsiteX22" fmla="*/ 928041 w 991800"/>
              <a:gd name="connsiteY22" fmla="*/ 604356 h 1026000"/>
              <a:gd name="connsiteX23" fmla="*/ 970547 w 991800"/>
              <a:gd name="connsiteY23" fmla="*/ 625438 h 1026000"/>
              <a:gd name="connsiteX24" fmla="*/ 991799 w 991800"/>
              <a:gd name="connsiteY24" fmla="*/ 660575 h 1026000"/>
              <a:gd name="connsiteX25" fmla="*/ 984715 w 991800"/>
              <a:gd name="connsiteY25" fmla="*/ 667603 h 1026000"/>
              <a:gd name="connsiteX26" fmla="*/ 977631 w 991800"/>
              <a:gd name="connsiteY26" fmla="*/ 702740 h 1026000"/>
              <a:gd name="connsiteX27" fmla="*/ 899704 w 991800"/>
              <a:gd name="connsiteY27" fmla="*/ 962753 h 1026000"/>
              <a:gd name="connsiteX28" fmla="*/ 892619 w 991800"/>
              <a:gd name="connsiteY28" fmla="*/ 976808 h 1026000"/>
              <a:gd name="connsiteX29" fmla="*/ 821777 w 991800"/>
              <a:gd name="connsiteY29" fmla="*/ 1026000 h 1026000"/>
              <a:gd name="connsiteX30" fmla="*/ 750934 w 991800"/>
              <a:gd name="connsiteY30" fmla="*/ 976808 h 1026000"/>
              <a:gd name="connsiteX31" fmla="*/ 743849 w 991800"/>
              <a:gd name="connsiteY31" fmla="*/ 962753 h 1026000"/>
              <a:gd name="connsiteX32" fmla="*/ 701344 w 991800"/>
              <a:gd name="connsiteY32" fmla="*/ 773014 h 1026000"/>
              <a:gd name="connsiteX33" fmla="*/ 651754 w 991800"/>
              <a:gd name="connsiteY33" fmla="*/ 962753 h 1026000"/>
              <a:gd name="connsiteX34" fmla="*/ 644669 w 991800"/>
              <a:gd name="connsiteY34" fmla="*/ 976808 h 1026000"/>
              <a:gd name="connsiteX35" fmla="*/ 573827 w 991800"/>
              <a:gd name="connsiteY35" fmla="*/ 1026000 h 1026000"/>
              <a:gd name="connsiteX36" fmla="*/ 502984 w 991800"/>
              <a:gd name="connsiteY36" fmla="*/ 976808 h 1026000"/>
              <a:gd name="connsiteX37" fmla="*/ 502984 w 991800"/>
              <a:gd name="connsiteY37" fmla="*/ 969781 h 1026000"/>
              <a:gd name="connsiteX38" fmla="*/ 495899 w 991800"/>
              <a:gd name="connsiteY38" fmla="*/ 962753 h 1026000"/>
              <a:gd name="connsiteX39" fmla="*/ 417972 w 991800"/>
              <a:gd name="connsiteY39" fmla="*/ 702740 h 1026000"/>
              <a:gd name="connsiteX40" fmla="*/ 410888 w 991800"/>
              <a:gd name="connsiteY40" fmla="*/ 667603 h 1026000"/>
              <a:gd name="connsiteX41" fmla="*/ 410888 w 991800"/>
              <a:gd name="connsiteY41" fmla="*/ 660575 h 1026000"/>
              <a:gd name="connsiteX42" fmla="*/ 425057 w 991800"/>
              <a:gd name="connsiteY42" fmla="*/ 625438 h 1026000"/>
              <a:gd name="connsiteX43" fmla="*/ 467562 w 991800"/>
              <a:gd name="connsiteY43" fmla="*/ 604356 h 1026000"/>
              <a:gd name="connsiteX44" fmla="*/ 205444 w 991800"/>
              <a:gd name="connsiteY44" fmla="*/ 604356 h 1026000"/>
              <a:gd name="connsiteX45" fmla="*/ 389636 w 991800"/>
              <a:gd name="connsiteY45" fmla="*/ 723822 h 1026000"/>
              <a:gd name="connsiteX46" fmla="*/ 389636 w 991800"/>
              <a:gd name="connsiteY46" fmla="*/ 906534 h 1026000"/>
              <a:gd name="connsiteX47" fmla="*/ 396720 w 991800"/>
              <a:gd name="connsiteY47" fmla="*/ 955726 h 1026000"/>
              <a:gd name="connsiteX48" fmla="*/ 403804 w 991800"/>
              <a:gd name="connsiteY48" fmla="*/ 976808 h 1026000"/>
              <a:gd name="connsiteX49" fmla="*/ 347130 w 991800"/>
              <a:gd name="connsiteY49" fmla="*/ 1026000 h 1026000"/>
              <a:gd name="connsiteX50" fmla="*/ 276287 w 991800"/>
              <a:gd name="connsiteY50" fmla="*/ 969781 h 1026000"/>
              <a:gd name="connsiteX51" fmla="*/ 127517 w 991800"/>
              <a:gd name="connsiteY51" fmla="*/ 1026000 h 1026000"/>
              <a:gd name="connsiteX52" fmla="*/ 0 w 991800"/>
              <a:gd name="connsiteY52" fmla="*/ 906534 h 1026000"/>
              <a:gd name="connsiteX53" fmla="*/ 155854 w 991800"/>
              <a:gd name="connsiteY53" fmla="*/ 773014 h 1026000"/>
              <a:gd name="connsiteX54" fmla="*/ 226697 w 991800"/>
              <a:gd name="connsiteY54" fmla="*/ 765986 h 1026000"/>
              <a:gd name="connsiteX55" fmla="*/ 269203 w 991800"/>
              <a:gd name="connsiteY55" fmla="*/ 730849 h 1026000"/>
              <a:gd name="connsiteX56" fmla="*/ 205444 w 991800"/>
              <a:gd name="connsiteY56" fmla="*/ 695712 h 1026000"/>
              <a:gd name="connsiteX57" fmla="*/ 127517 w 991800"/>
              <a:gd name="connsiteY57" fmla="*/ 730849 h 1026000"/>
              <a:gd name="connsiteX58" fmla="*/ 106264 w 991800"/>
              <a:gd name="connsiteY58" fmla="*/ 744904 h 1026000"/>
              <a:gd name="connsiteX59" fmla="*/ 77927 w 991800"/>
              <a:gd name="connsiteY59" fmla="*/ 758959 h 1026000"/>
              <a:gd name="connsiteX60" fmla="*/ 28337 w 991800"/>
              <a:gd name="connsiteY60" fmla="*/ 702740 h 1026000"/>
              <a:gd name="connsiteX61" fmla="*/ 205444 w 991800"/>
              <a:gd name="connsiteY61" fmla="*/ 604356 h 1026000"/>
              <a:gd name="connsiteX62" fmla="*/ 255034 w 991800"/>
              <a:gd name="connsiteY62" fmla="*/ 161630 h 1026000"/>
              <a:gd name="connsiteX63" fmla="*/ 517152 w 991800"/>
              <a:gd name="connsiteY63" fmla="*/ 161630 h 1026000"/>
              <a:gd name="connsiteX64" fmla="*/ 538405 w 991800"/>
              <a:gd name="connsiteY64" fmla="*/ 168657 h 1026000"/>
              <a:gd name="connsiteX65" fmla="*/ 566742 w 991800"/>
              <a:gd name="connsiteY65" fmla="*/ 189740 h 1026000"/>
              <a:gd name="connsiteX66" fmla="*/ 573827 w 991800"/>
              <a:gd name="connsiteY66" fmla="*/ 217849 h 1026000"/>
              <a:gd name="connsiteX67" fmla="*/ 552574 w 991800"/>
              <a:gd name="connsiteY67" fmla="*/ 260014 h 1026000"/>
              <a:gd name="connsiteX68" fmla="*/ 361298 w 991800"/>
              <a:gd name="connsiteY68" fmla="*/ 470835 h 1026000"/>
              <a:gd name="connsiteX69" fmla="*/ 524237 w 991800"/>
              <a:gd name="connsiteY69" fmla="*/ 470835 h 1026000"/>
              <a:gd name="connsiteX70" fmla="*/ 538405 w 991800"/>
              <a:gd name="connsiteY70" fmla="*/ 470835 h 1026000"/>
              <a:gd name="connsiteX71" fmla="*/ 573827 w 991800"/>
              <a:gd name="connsiteY71" fmla="*/ 520027 h 1026000"/>
              <a:gd name="connsiteX72" fmla="*/ 538405 w 991800"/>
              <a:gd name="connsiteY72" fmla="*/ 569219 h 1026000"/>
              <a:gd name="connsiteX73" fmla="*/ 524237 w 991800"/>
              <a:gd name="connsiteY73" fmla="*/ 569219 h 1026000"/>
              <a:gd name="connsiteX74" fmla="*/ 240865 w 991800"/>
              <a:gd name="connsiteY74" fmla="*/ 569219 h 1026000"/>
              <a:gd name="connsiteX75" fmla="*/ 184191 w 991800"/>
              <a:gd name="connsiteY75" fmla="*/ 527055 h 1026000"/>
              <a:gd name="connsiteX76" fmla="*/ 184191 w 991800"/>
              <a:gd name="connsiteY76" fmla="*/ 520027 h 1026000"/>
              <a:gd name="connsiteX77" fmla="*/ 198360 w 991800"/>
              <a:gd name="connsiteY77" fmla="*/ 477863 h 1026000"/>
              <a:gd name="connsiteX78" fmla="*/ 396720 w 991800"/>
              <a:gd name="connsiteY78" fmla="*/ 267041 h 1026000"/>
              <a:gd name="connsiteX79" fmla="*/ 255034 w 991800"/>
              <a:gd name="connsiteY79" fmla="*/ 267041 h 1026000"/>
              <a:gd name="connsiteX80" fmla="*/ 240865 w 991800"/>
              <a:gd name="connsiteY80" fmla="*/ 260014 h 1026000"/>
              <a:gd name="connsiteX81" fmla="*/ 205444 w 991800"/>
              <a:gd name="connsiteY81" fmla="*/ 217849 h 1026000"/>
              <a:gd name="connsiteX82" fmla="*/ 240865 w 991800"/>
              <a:gd name="connsiteY82" fmla="*/ 168657 h 1026000"/>
              <a:gd name="connsiteX83" fmla="*/ 255034 w 991800"/>
              <a:gd name="connsiteY83" fmla="*/ 161630 h 1026000"/>
              <a:gd name="connsiteX84" fmla="*/ 665923 w 991800"/>
              <a:gd name="connsiteY84" fmla="*/ 0 h 1026000"/>
              <a:gd name="connsiteX85" fmla="*/ 729681 w 991800"/>
              <a:gd name="connsiteY85" fmla="*/ 63247 h 1026000"/>
              <a:gd name="connsiteX86" fmla="*/ 729681 w 991800"/>
              <a:gd name="connsiteY86" fmla="*/ 189740 h 1026000"/>
              <a:gd name="connsiteX87" fmla="*/ 843030 w 991800"/>
              <a:gd name="connsiteY87" fmla="*/ 147575 h 1026000"/>
              <a:gd name="connsiteX88" fmla="*/ 991800 w 991800"/>
              <a:gd name="connsiteY88" fmla="*/ 295151 h 1026000"/>
              <a:gd name="connsiteX89" fmla="*/ 991800 w 991800"/>
              <a:gd name="connsiteY89" fmla="*/ 505973 h 1026000"/>
              <a:gd name="connsiteX90" fmla="*/ 928041 w 991800"/>
              <a:gd name="connsiteY90" fmla="*/ 569219 h 1026000"/>
              <a:gd name="connsiteX91" fmla="*/ 864283 w 991800"/>
              <a:gd name="connsiteY91" fmla="*/ 513000 h 1026000"/>
              <a:gd name="connsiteX92" fmla="*/ 864283 w 991800"/>
              <a:gd name="connsiteY92" fmla="*/ 505973 h 1026000"/>
              <a:gd name="connsiteX93" fmla="*/ 864283 w 991800"/>
              <a:gd name="connsiteY93" fmla="*/ 316233 h 1026000"/>
              <a:gd name="connsiteX94" fmla="*/ 800524 w 991800"/>
              <a:gd name="connsiteY94" fmla="*/ 252986 h 1026000"/>
              <a:gd name="connsiteX95" fmla="*/ 729681 w 991800"/>
              <a:gd name="connsiteY95" fmla="*/ 330288 h 1026000"/>
              <a:gd name="connsiteX96" fmla="*/ 729681 w 991800"/>
              <a:gd name="connsiteY96" fmla="*/ 505973 h 1026000"/>
              <a:gd name="connsiteX97" fmla="*/ 729681 w 991800"/>
              <a:gd name="connsiteY97" fmla="*/ 513000 h 1026000"/>
              <a:gd name="connsiteX98" fmla="*/ 665923 w 991800"/>
              <a:gd name="connsiteY98" fmla="*/ 569219 h 1026000"/>
              <a:gd name="connsiteX99" fmla="*/ 602164 w 991800"/>
              <a:gd name="connsiteY99" fmla="*/ 505973 h 1026000"/>
              <a:gd name="connsiteX100" fmla="*/ 602164 w 991800"/>
              <a:gd name="connsiteY100" fmla="*/ 63247 h 1026000"/>
              <a:gd name="connsiteX101" fmla="*/ 665923 w 991800"/>
              <a:gd name="connsiteY101" fmla="*/ 0 h 102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91800" h="1026000">
                <a:moveTo>
                  <a:pt x="276287" y="822205"/>
                </a:moveTo>
                <a:cubicBezTo>
                  <a:pt x="262119" y="836260"/>
                  <a:pt x="240866" y="843288"/>
                  <a:pt x="226697" y="843288"/>
                </a:cubicBezTo>
                <a:lnTo>
                  <a:pt x="184191" y="850315"/>
                </a:lnTo>
                <a:cubicBezTo>
                  <a:pt x="141686" y="857342"/>
                  <a:pt x="113349" y="871397"/>
                  <a:pt x="113349" y="899507"/>
                </a:cubicBezTo>
                <a:cubicBezTo>
                  <a:pt x="113349" y="927616"/>
                  <a:pt x="141686" y="948698"/>
                  <a:pt x="177107" y="948698"/>
                </a:cubicBezTo>
                <a:cubicBezTo>
                  <a:pt x="233781" y="948698"/>
                  <a:pt x="276287" y="906534"/>
                  <a:pt x="276287" y="864370"/>
                </a:cubicBezTo>
                <a:close/>
                <a:moveTo>
                  <a:pt x="467562" y="604356"/>
                </a:moveTo>
                <a:cubicBezTo>
                  <a:pt x="495899" y="604356"/>
                  <a:pt x="517152" y="618411"/>
                  <a:pt x="524237" y="639493"/>
                </a:cubicBezTo>
                <a:cubicBezTo>
                  <a:pt x="524237" y="639493"/>
                  <a:pt x="531321" y="646520"/>
                  <a:pt x="531321" y="653548"/>
                </a:cubicBezTo>
                <a:lnTo>
                  <a:pt x="531321" y="660575"/>
                </a:lnTo>
                <a:cubicBezTo>
                  <a:pt x="531321" y="660575"/>
                  <a:pt x="580911" y="864370"/>
                  <a:pt x="580911" y="871397"/>
                </a:cubicBezTo>
                <a:cubicBezTo>
                  <a:pt x="587995" y="843288"/>
                  <a:pt x="623417" y="681657"/>
                  <a:pt x="623417" y="681657"/>
                </a:cubicBezTo>
                <a:cubicBezTo>
                  <a:pt x="623417" y="674630"/>
                  <a:pt x="623417" y="667603"/>
                  <a:pt x="630501" y="660575"/>
                </a:cubicBezTo>
                <a:cubicBezTo>
                  <a:pt x="630501" y="653548"/>
                  <a:pt x="630501" y="646520"/>
                  <a:pt x="630501" y="646520"/>
                </a:cubicBezTo>
                <a:cubicBezTo>
                  <a:pt x="644669" y="618411"/>
                  <a:pt x="673007" y="604356"/>
                  <a:pt x="701344" y="604356"/>
                </a:cubicBezTo>
                <a:cubicBezTo>
                  <a:pt x="729681" y="604356"/>
                  <a:pt x="758018" y="618411"/>
                  <a:pt x="765102" y="646520"/>
                </a:cubicBezTo>
                <a:lnTo>
                  <a:pt x="772187" y="653548"/>
                </a:lnTo>
                <a:cubicBezTo>
                  <a:pt x="772187" y="667603"/>
                  <a:pt x="779271" y="674630"/>
                  <a:pt x="779271" y="681657"/>
                </a:cubicBezTo>
                <a:cubicBezTo>
                  <a:pt x="779271" y="681657"/>
                  <a:pt x="814692" y="864370"/>
                  <a:pt x="821777" y="871397"/>
                </a:cubicBezTo>
                <a:cubicBezTo>
                  <a:pt x="828861" y="843288"/>
                  <a:pt x="864282" y="660575"/>
                  <a:pt x="864282" y="660575"/>
                </a:cubicBezTo>
                <a:lnTo>
                  <a:pt x="871367" y="646520"/>
                </a:lnTo>
                <a:cubicBezTo>
                  <a:pt x="871367" y="646520"/>
                  <a:pt x="871367" y="639493"/>
                  <a:pt x="871367" y="639493"/>
                </a:cubicBezTo>
                <a:cubicBezTo>
                  <a:pt x="878451" y="618411"/>
                  <a:pt x="899704" y="604356"/>
                  <a:pt x="928041" y="604356"/>
                </a:cubicBezTo>
                <a:cubicBezTo>
                  <a:pt x="949294" y="604356"/>
                  <a:pt x="963462" y="611383"/>
                  <a:pt x="970547" y="625438"/>
                </a:cubicBezTo>
                <a:cubicBezTo>
                  <a:pt x="984715" y="632466"/>
                  <a:pt x="984715" y="646520"/>
                  <a:pt x="991799" y="660575"/>
                </a:cubicBezTo>
                <a:cubicBezTo>
                  <a:pt x="991799" y="660575"/>
                  <a:pt x="991799" y="667603"/>
                  <a:pt x="984715" y="667603"/>
                </a:cubicBezTo>
                <a:cubicBezTo>
                  <a:pt x="984715" y="681657"/>
                  <a:pt x="984715" y="695712"/>
                  <a:pt x="977631" y="702740"/>
                </a:cubicBezTo>
                <a:lnTo>
                  <a:pt x="899704" y="962753"/>
                </a:lnTo>
                <a:cubicBezTo>
                  <a:pt x="899704" y="969781"/>
                  <a:pt x="892619" y="976808"/>
                  <a:pt x="892619" y="976808"/>
                </a:cubicBezTo>
                <a:cubicBezTo>
                  <a:pt x="878451" y="1004918"/>
                  <a:pt x="857198" y="1026000"/>
                  <a:pt x="821777" y="1026000"/>
                </a:cubicBezTo>
                <a:cubicBezTo>
                  <a:pt x="793439" y="1026000"/>
                  <a:pt x="765102" y="1004918"/>
                  <a:pt x="750934" y="976808"/>
                </a:cubicBezTo>
                <a:lnTo>
                  <a:pt x="743849" y="962753"/>
                </a:lnTo>
                <a:cubicBezTo>
                  <a:pt x="743849" y="962753"/>
                  <a:pt x="701344" y="780041"/>
                  <a:pt x="701344" y="773014"/>
                </a:cubicBezTo>
                <a:cubicBezTo>
                  <a:pt x="694259" y="780041"/>
                  <a:pt x="651754" y="962753"/>
                  <a:pt x="651754" y="962753"/>
                </a:cubicBezTo>
                <a:cubicBezTo>
                  <a:pt x="651754" y="962753"/>
                  <a:pt x="644669" y="976808"/>
                  <a:pt x="644669" y="976808"/>
                </a:cubicBezTo>
                <a:cubicBezTo>
                  <a:pt x="637585" y="1004918"/>
                  <a:pt x="609248" y="1026000"/>
                  <a:pt x="573827" y="1026000"/>
                </a:cubicBezTo>
                <a:cubicBezTo>
                  <a:pt x="545489" y="1026000"/>
                  <a:pt x="517152" y="1004918"/>
                  <a:pt x="502984" y="976808"/>
                </a:cubicBezTo>
                <a:lnTo>
                  <a:pt x="502984" y="969781"/>
                </a:lnTo>
                <a:lnTo>
                  <a:pt x="495899" y="962753"/>
                </a:lnTo>
                <a:lnTo>
                  <a:pt x="417972" y="702740"/>
                </a:lnTo>
                <a:cubicBezTo>
                  <a:pt x="417972" y="695712"/>
                  <a:pt x="410888" y="681657"/>
                  <a:pt x="410888" y="667603"/>
                </a:cubicBezTo>
                <a:cubicBezTo>
                  <a:pt x="410888" y="667603"/>
                  <a:pt x="410888" y="660575"/>
                  <a:pt x="410888" y="660575"/>
                </a:cubicBezTo>
                <a:cubicBezTo>
                  <a:pt x="410888" y="646520"/>
                  <a:pt x="417972" y="632466"/>
                  <a:pt x="425057" y="625438"/>
                </a:cubicBezTo>
                <a:cubicBezTo>
                  <a:pt x="439225" y="611383"/>
                  <a:pt x="453394" y="604356"/>
                  <a:pt x="467562" y="604356"/>
                </a:cubicBezTo>
                <a:close/>
                <a:moveTo>
                  <a:pt x="205444" y="604356"/>
                </a:moveTo>
                <a:cubicBezTo>
                  <a:pt x="325877" y="604356"/>
                  <a:pt x="389636" y="646520"/>
                  <a:pt x="389636" y="723822"/>
                </a:cubicBezTo>
                <a:lnTo>
                  <a:pt x="389636" y="906534"/>
                </a:lnTo>
                <a:cubicBezTo>
                  <a:pt x="389636" y="927616"/>
                  <a:pt x="396720" y="941671"/>
                  <a:pt x="396720" y="955726"/>
                </a:cubicBezTo>
                <a:cubicBezTo>
                  <a:pt x="396720" y="962753"/>
                  <a:pt x="403804" y="969781"/>
                  <a:pt x="403804" y="976808"/>
                </a:cubicBezTo>
                <a:cubicBezTo>
                  <a:pt x="403804" y="1004918"/>
                  <a:pt x="375467" y="1026000"/>
                  <a:pt x="347130" y="1026000"/>
                </a:cubicBezTo>
                <a:cubicBezTo>
                  <a:pt x="304624" y="1026000"/>
                  <a:pt x="283371" y="1004918"/>
                  <a:pt x="276287" y="969781"/>
                </a:cubicBezTo>
                <a:cubicBezTo>
                  <a:pt x="233781" y="1004918"/>
                  <a:pt x="191276" y="1026000"/>
                  <a:pt x="127517" y="1026000"/>
                </a:cubicBezTo>
                <a:cubicBezTo>
                  <a:pt x="63759" y="1026000"/>
                  <a:pt x="0" y="983835"/>
                  <a:pt x="0" y="906534"/>
                </a:cubicBezTo>
                <a:cubicBezTo>
                  <a:pt x="0" y="808151"/>
                  <a:pt x="77927" y="787068"/>
                  <a:pt x="155854" y="773014"/>
                </a:cubicBezTo>
                <a:lnTo>
                  <a:pt x="226697" y="765986"/>
                </a:lnTo>
                <a:cubicBezTo>
                  <a:pt x="255034" y="765986"/>
                  <a:pt x="269203" y="758959"/>
                  <a:pt x="269203" y="730849"/>
                </a:cubicBezTo>
                <a:cubicBezTo>
                  <a:pt x="269203" y="702740"/>
                  <a:pt x="233781" y="695712"/>
                  <a:pt x="205444" y="695712"/>
                </a:cubicBezTo>
                <a:cubicBezTo>
                  <a:pt x="162939" y="695712"/>
                  <a:pt x="141686" y="716794"/>
                  <a:pt x="127517" y="730849"/>
                </a:cubicBezTo>
                <a:cubicBezTo>
                  <a:pt x="120433" y="737877"/>
                  <a:pt x="113349" y="737877"/>
                  <a:pt x="106264" y="744904"/>
                </a:cubicBezTo>
                <a:cubicBezTo>
                  <a:pt x="99180" y="751931"/>
                  <a:pt x="85011" y="758959"/>
                  <a:pt x="77927" y="758959"/>
                </a:cubicBezTo>
                <a:cubicBezTo>
                  <a:pt x="49590" y="758959"/>
                  <a:pt x="28337" y="730849"/>
                  <a:pt x="28337" y="702740"/>
                </a:cubicBezTo>
                <a:cubicBezTo>
                  <a:pt x="28337" y="653548"/>
                  <a:pt x="92096" y="604356"/>
                  <a:pt x="205444" y="604356"/>
                </a:cubicBezTo>
                <a:close/>
                <a:moveTo>
                  <a:pt x="255034" y="161630"/>
                </a:moveTo>
                <a:lnTo>
                  <a:pt x="517152" y="161630"/>
                </a:lnTo>
                <a:cubicBezTo>
                  <a:pt x="524237" y="161630"/>
                  <a:pt x="531321" y="161630"/>
                  <a:pt x="538405" y="168657"/>
                </a:cubicBezTo>
                <a:cubicBezTo>
                  <a:pt x="552574" y="168657"/>
                  <a:pt x="559658" y="175685"/>
                  <a:pt x="566742" y="189740"/>
                </a:cubicBezTo>
                <a:cubicBezTo>
                  <a:pt x="566742" y="196767"/>
                  <a:pt x="573827" y="203794"/>
                  <a:pt x="573827" y="217849"/>
                </a:cubicBezTo>
                <a:cubicBezTo>
                  <a:pt x="573827" y="231904"/>
                  <a:pt x="566742" y="245959"/>
                  <a:pt x="552574" y="260014"/>
                </a:cubicBezTo>
                <a:cubicBezTo>
                  <a:pt x="552574" y="260014"/>
                  <a:pt x="368382" y="463808"/>
                  <a:pt x="361298" y="470835"/>
                </a:cubicBezTo>
                <a:lnTo>
                  <a:pt x="524237" y="470835"/>
                </a:lnTo>
                <a:cubicBezTo>
                  <a:pt x="531321" y="470835"/>
                  <a:pt x="538405" y="470835"/>
                  <a:pt x="538405" y="470835"/>
                </a:cubicBezTo>
                <a:cubicBezTo>
                  <a:pt x="559658" y="477863"/>
                  <a:pt x="573827" y="498945"/>
                  <a:pt x="573827" y="520027"/>
                </a:cubicBezTo>
                <a:cubicBezTo>
                  <a:pt x="573827" y="541109"/>
                  <a:pt x="559658" y="562192"/>
                  <a:pt x="538405" y="569219"/>
                </a:cubicBezTo>
                <a:cubicBezTo>
                  <a:pt x="538405" y="569219"/>
                  <a:pt x="531321" y="569219"/>
                  <a:pt x="524237" y="569219"/>
                </a:cubicBezTo>
                <a:lnTo>
                  <a:pt x="240865" y="569219"/>
                </a:lnTo>
                <a:cubicBezTo>
                  <a:pt x="205444" y="569219"/>
                  <a:pt x="184191" y="548137"/>
                  <a:pt x="184191" y="527055"/>
                </a:cubicBezTo>
                <a:lnTo>
                  <a:pt x="184191" y="520027"/>
                </a:lnTo>
                <a:cubicBezTo>
                  <a:pt x="184191" y="505972"/>
                  <a:pt x="191275" y="484890"/>
                  <a:pt x="198360" y="477863"/>
                </a:cubicBezTo>
                <a:cubicBezTo>
                  <a:pt x="198360" y="477863"/>
                  <a:pt x="389635" y="274068"/>
                  <a:pt x="396720" y="267041"/>
                </a:cubicBezTo>
                <a:lnTo>
                  <a:pt x="255034" y="267041"/>
                </a:lnTo>
                <a:cubicBezTo>
                  <a:pt x="247950" y="267041"/>
                  <a:pt x="240865" y="267041"/>
                  <a:pt x="240865" y="260014"/>
                </a:cubicBezTo>
                <a:cubicBezTo>
                  <a:pt x="219612" y="252986"/>
                  <a:pt x="205444" y="238931"/>
                  <a:pt x="205444" y="217849"/>
                </a:cubicBezTo>
                <a:cubicBezTo>
                  <a:pt x="205444" y="189740"/>
                  <a:pt x="219612" y="175685"/>
                  <a:pt x="240865" y="168657"/>
                </a:cubicBezTo>
                <a:cubicBezTo>
                  <a:pt x="240865" y="161630"/>
                  <a:pt x="247950" y="161630"/>
                  <a:pt x="255034" y="161630"/>
                </a:cubicBezTo>
                <a:close/>
                <a:moveTo>
                  <a:pt x="665923" y="0"/>
                </a:moveTo>
                <a:cubicBezTo>
                  <a:pt x="701344" y="0"/>
                  <a:pt x="722597" y="28110"/>
                  <a:pt x="729681" y="63247"/>
                </a:cubicBezTo>
                <a:lnTo>
                  <a:pt x="729681" y="189740"/>
                </a:lnTo>
                <a:cubicBezTo>
                  <a:pt x="758018" y="161630"/>
                  <a:pt x="793440" y="147575"/>
                  <a:pt x="843030" y="147575"/>
                </a:cubicBezTo>
                <a:cubicBezTo>
                  <a:pt x="935125" y="147575"/>
                  <a:pt x="991800" y="203795"/>
                  <a:pt x="991800" y="295151"/>
                </a:cubicBezTo>
                <a:lnTo>
                  <a:pt x="991800" y="505973"/>
                </a:lnTo>
                <a:cubicBezTo>
                  <a:pt x="991800" y="541110"/>
                  <a:pt x="963463" y="569219"/>
                  <a:pt x="928041" y="569219"/>
                </a:cubicBezTo>
                <a:cubicBezTo>
                  <a:pt x="892620" y="569219"/>
                  <a:pt x="864283" y="541110"/>
                  <a:pt x="864283" y="513000"/>
                </a:cubicBezTo>
                <a:lnTo>
                  <a:pt x="864283" y="505973"/>
                </a:lnTo>
                <a:lnTo>
                  <a:pt x="864283" y="316233"/>
                </a:lnTo>
                <a:cubicBezTo>
                  <a:pt x="864283" y="295151"/>
                  <a:pt x="857198" y="252986"/>
                  <a:pt x="800524" y="252986"/>
                </a:cubicBezTo>
                <a:cubicBezTo>
                  <a:pt x="765103" y="252986"/>
                  <a:pt x="729681" y="281096"/>
                  <a:pt x="729681" y="330288"/>
                </a:cubicBezTo>
                <a:lnTo>
                  <a:pt x="729681" y="505973"/>
                </a:lnTo>
                <a:lnTo>
                  <a:pt x="729681" y="513000"/>
                </a:lnTo>
                <a:cubicBezTo>
                  <a:pt x="729681" y="541110"/>
                  <a:pt x="701344" y="569219"/>
                  <a:pt x="665923" y="569219"/>
                </a:cubicBezTo>
                <a:cubicBezTo>
                  <a:pt x="630501" y="569219"/>
                  <a:pt x="602164" y="541110"/>
                  <a:pt x="602164" y="505973"/>
                </a:cubicBezTo>
                <a:lnTo>
                  <a:pt x="602164" y="63247"/>
                </a:lnTo>
                <a:cubicBezTo>
                  <a:pt x="602164" y="28110"/>
                  <a:pt x="630501" y="0"/>
                  <a:pt x="665923" y="0"/>
                </a:cubicBezTo>
                <a:close/>
              </a:path>
            </a:pathLst>
          </a:custGeom>
          <a:solidFill>
            <a:srgbClr val="FFFFFF"/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de-CH" dirty="0"/>
              <a:t>   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759B43FA-D4FF-316C-ADD1-273B6EAC52E3}"/>
              </a:ext>
            </a:extLst>
          </p:cNvPr>
          <p:cNvGrpSpPr/>
          <p:nvPr userDrawn="1"/>
        </p:nvGrpSpPr>
        <p:grpSpPr bwMode="auto">
          <a:xfrm>
            <a:off x="12516000" y="0"/>
            <a:ext cx="2628000" cy="5776272"/>
            <a:chOff x="12516000" y="0"/>
            <a:chExt cx="2628000" cy="5776272"/>
          </a:xfrm>
        </p:grpSpPr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92282310-9755-C271-6F41-70961FC49610}"/>
                </a:ext>
              </a:extLst>
            </p:cNvPr>
            <p:cNvSpPr txBox="1"/>
            <p:nvPr userDrawn="1"/>
          </p:nvSpPr>
          <p:spPr bwMode="auto"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Zu Gunsten der Barrierefreiheit </a:t>
              </a:r>
              <a:br>
                <a:rPr lang="de-CH" sz="1200" noProof="1"/>
              </a:br>
              <a:r>
                <a:rPr lang="de-CH" sz="1200" noProof="1"/>
                <a:t>dürfen ausschliesslich </a:t>
              </a:r>
              <a:br>
                <a:rPr lang="de-CH" sz="1200" noProof="1"/>
              </a:br>
              <a:r>
                <a:rPr lang="de-CH" sz="1200" noProof="1"/>
                <a:t>diese Farbkombinationen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verwendet werden.</a:t>
              </a:r>
            </a:p>
          </p:txBody>
        </p:sp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EF1CBCEA-CF0B-4B21-56AC-6531FB681319}"/>
                </a:ext>
              </a:extLst>
            </p:cNvPr>
            <p:cNvGrpSpPr/>
            <p:nvPr userDrawn="1"/>
          </p:nvGrpSpPr>
          <p:grpSpPr bwMode="auto">
            <a:xfrm>
              <a:off x="12516000" y="836613"/>
              <a:ext cx="1152000" cy="324000"/>
              <a:chOff x="12503944" y="0"/>
              <a:chExt cx="1152000" cy="324000"/>
            </a:xfrm>
            <a:solidFill>
              <a:srgbClr val="FFDC0C"/>
            </a:solidFill>
          </p:grpSpPr>
          <p:sp>
            <p:nvSpPr>
              <p:cNvPr id="67" name="Rechteck 66">
                <a:extLst>
                  <a:ext uri="{FF2B5EF4-FFF2-40B4-BE49-F238E27FC236}">
                    <a16:creationId xmlns:a16="http://schemas.microsoft.com/office/drawing/2014/main" id="{DFB1AB6A-BDA2-AD99-FB3B-10EFE413DD00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8" name="Rechteck 67">
                <a:extLst>
                  <a:ext uri="{FF2B5EF4-FFF2-40B4-BE49-F238E27FC236}">
                    <a16:creationId xmlns:a16="http://schemas.microsoft.com/office/drawing/2014/main" id="{878F9854-5D34-D9B8-CA5C-774C53615BA2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8A249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80B43BA6-2F54-4101-F836-9414D2DE3CB0}"/>
                </a:ext>
              </a:extLst>
            </p:cNvPr>
            <p:cNvGrpSpPr/>
            <p:nvPr userDrawn="1"/>
          </p:nvGrpSpPr>
          <p:grpSpPr bwMode="auto">
            <a:xfrm>
              <a:off x="13992000" y="836613"/>
              <a:ext cx="1152000" cy="324000"/>
              <a:chOff x="12503944" y="0"/>
              <a:chExt cx="1152000" cy="324000"/>
            </a:xfrm>
            <a:solidFill>
              <a:srgbClr val="8A249E"/>
            </a:solidFill>
          </p:grpSpPr>
          <p:sp>
            <p:nvSpPr>
              <p:cNvPr id="65" name="Rechteck 64">
                <a:extLst>
                  <a:ext uri="{FF2B5EF4-FFF2-40B4-BE49-F238E27FC236}">
                    <a16:creationId xmlns:a16="http://schemas.microsoft.com/office/drawing/2014/main" id="{E8BC2FC6-25C9-6EFB-107B-C36FFE296382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6" name="Rechteck 65">
                <a:extLst>
                  <a:ext uri="{FF2B5EF4-FFF2-40B4-BE49-F238E27FC236}">
                    <a16:creationId xmlns:a16="http://schemas.microsoft.com/office/drawing/2014/main" id="{6C191E31-B136-E11E-E751-F2893E4C8845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E6215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Koralle</a:t>
                </a:r>
              </a:p>
            </p:txBody>
          </p:sp>
        </p:grpSp>
        <p:grpSp>
          <p:nvGrpSpPr>
            <p:cNvPr id="11" name="Gruppieren 10">
              <a:extLst>
                <a:ext uri="{FF2B5EF4-FFF2-40B4-BE49-F238E27FC236}">
                  <a16:creationId xmlns:a16="http://schemas.microsoft.com/office/drawing/2014/main" id="{F664AA32-ACE1-FA27-4670-7DC939FAA3B8}"/>
                </a:ext>
              </a:extLst>
            </p:cNvPr>
            <p:cNvGrpSpPr/>
            <p:nvPr userDrawn="1"/>
          </p:nvGrpSpPr>
          <p:grpSpPr bwMode="auto">
            <a:xfrm>
              <a:off x="12516000" y="1253332"/>
              <a:ext cx="1152000" cy="324000"/>
              <a:chOff x="12503944" y="0"/>
              <a:chExt cx="1152000" cy="324000"/>
            </a:xfrm>
            <a:solidFill>
              <a:srgbClr val="FFDC0C"/>
            </a:solidFill>
          </p:grpSpPr>
          <p:sp>
            <p:nvSpPr>
              <p:cNvPr id="63" name="Rechteck 62">
                <a:extLst>
                  <a:ext uri="{FF2B5EF4-FFF2-40B4-BE49-F238E27FC236}">
                    <a16:creationId xmlns:a16="http://schemas.microsoft.com/office/drawing/2014/main" id="{37DA455A-67CA-1D87-2969-6507476A2CE6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4" name="Rechteck 63">
                <a:extLst>
                  <a:ext uri="{FF2B5EF4-FFF2-40B4-BE49-F238E27FC236}">
                    <a16:creationId xmlns:a16="http://schemas.microsoft.com/office/drawing/2014/main" id="{5E78C7AA-D0C5-9240-B60D-20E5D45A16E2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12" name="Gruppieren 11">
              <a:extLst>
                <a:ext uri="{FF2B5EF4-FFF2-40B4-BE49-F238E27FC236}">
                  <a16:creationId xmlns:a16="http://schemas.microsoft.com/office/drawing/2014/main" id="{C43FAA65-B402-76B3-3EE3-12B89986BDF3}"/>
                </a:ext>
              </a:extLst>
            </p:cNvPr>
            <p:cNvGrpSpPr/>
            <p:nvPr userDrawn="1"/>
          </p:nvGrpSpPr>
          <p:grpSpPr bwMode="auto">
            <a:xfrm>
              <a:off x="13992000" y="1253332"/>
              <a:ext cx="1152000" cy="324000"/>
              <a:chOff x="12503944" y="0"/>
              <a:chExt cx="1152000" cy="324000"/>
            </a:xfrm>
          </p:grpSpPr>
          <p:sp>
            <p:nvSpPr>
              <p:cNvPr id="61" name="Rechteck 60">
                <a:extLst>
                  <a:ext uri="{FF2B5EF4-FFF2-40B4-BE49-F238E27FC236}">
                    <a16:creationId xmlns:a16="http://schemas.microsoft.com/office/drawing/2014/main" id="{2126522F-54CF-FE3C-B5DF-75DEB96D4254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2" name="Rechteck 61">
                <a:extLst>
                  <a:ext uri="{FF2B5EF4-FFF2-40B4-BE49-F238E27FC236}">
                    <a16:creationId xmlns:a16="http://schemas.microsoft.com/office/drawing/2014/main" id="{E3C90FE8-FC4F-3F87-3711-D4EE5C20E2A4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795D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Eukalyptus</a:t>
                </a:r>
              </a:p>
            </p:txBody>
          </p:sp>
        </p:grpSp>
        <p:grpSp>
          <p:nvGrpSpPr>
            <p:cNvPr id="13" name="Gruppieren 12">
              <a:extLst>
                <a:ext uri="{FF2B5EF4-FFF2-40B4-BE49-F238E27FC236}">
                  <a16:creationId xmlns:a16="http://schemas.microsoft.com/office/drawing/2014/main" id="{EEFB5593-0117-1DE0-3AE0-17DEF44F7977}"/>
                </a:ext>
              </a:extLst>
            </p:cNvPr>
            <p:cNvGrpSpPr/>
            <p:nvPr userDrawn="1"/>
          </p:nvGrpSpPr>
          <p:grpSpPr bwMode="auto">
            <a:xfrm>
              <a:off x="12516000" y="1673226"/>
              <a:ext cx="1152000" cy="324000"/>
              <a:chOff x="12516000" y="836613"/>
              <a:chExt cx="1152000" cy="324000"/>
            </a:xfrm>
          </p:grpSpPr>
          <p:sp>
            <p:nvSpPr>
              <p:cNvPr id="59" name="Rechteck 58">
                <a:extLst>
                  <a:ext uri="{FF2B5EF4-FFF2-40B4-BE49-F238E27FC236}">
                    <a16:creationId xmlns:a16="http://schemas.microsoft.com/office/drawing/2014/main" id="{46A0EDDB-DC4B-5311-79E2-DA84DDBDD785}"/>
                  </a:ext>
                </a:extLst>
              </p:cNvPr>
              <p:cNvSpPr/>
              <p:nvPr userDrawn="1"/>
            </p:nvSpPr>
            <p:spPr bwMode="auto">
              <a:xfrm>
                <a:off x="12516000" y="836613"/>
                <a:ext cx="576000" cy="324000"/>
              </a:xfrm>
              <a:prstGeom prst="rect">
                <a:avLst/>
              </a:prstGeom>
              <a:solidFill>
                <a:srgbClr val="FFDC0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Yuzu</a:t>
                </a:r>
              </a:p>
            </p:txBody>
          </p:sp>
          <p:sp>
            <p:nvSpPr>
              <p:cNvPr id="60" name="Rechteck 59">
                <a:extLst>
                  <a:ext uri="{FF2B5EF4-FFF2-40B4-BE49-F238E27FC236}">
                    <a16:creationId xmlns:a16="http://schemas.microsoft.com/office/drawing/2014/main" id="{ED01316B-4DFF-8098-B1F5-A184199EF13B}"/>
                  </a:ext>
                </a:extLst>
              </p:cNvPr>
              <p:cNvSpPr/>
              <p:nvPr userDrawn="1"/>
            </p:nvSpPr>
            <p:spPr bwMode="auto">
              <a:xfrm>
                <a:off x="13092000" y="836613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CA38E50E-E43A-FEDD-26EE-A8EF917D0B8F}"/>
                </a:ext>
              </a:extLst>
            </p:cNvPr>
            <p:cNvGrpSpPr/>
            <p:nvPr userDrawn="1"/>
          </p:nvGrpSpPr>
          <p:grpSpPr bwMode="auto">
            <a:xfrm>
              <a:off x="13992000" y="1673226"/>
              <a:ext cx="1152000" cy="324000"/>
              <a:chOff x="12503944" y="0"/>
              <a:chExt cx="1152000" cy="324000"/>
            </a:xfrm>
          </p:grpSpPr>
          <p:sp>
            <p:nvSpPr>
              <p:cNvPr id="57" name="Rechteck 56">
                <a:extLst>
                  <a:ext uri="{FF2B5EF4-FFF2-40B4-BE49-F238E27FC236}">
                    <a16:creationId xmlns:a16="http://schemas.microsoft.com/office/drawing/2014/main" id="{05082319-FA26-5361-5F71-7A9839DC3DB4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8" name="Rechteck 57">
                <a:extLst>
                  <a:ext uri="{FF2B5EF4-FFF2-40B4-BE49-F238E27FC236}">
                    <a16:creationId xmlns:a16="http://schemas.microsoft.com/office/drawing/2014/main" id="{E73E23C6-DD2A-073F-15DC-81AF4570BFC8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B6490156-8D5A-73B2-09A0-0CED1217EA40}"/>
                </a:ext>
              </a:extLst>
            </p:cNvPr>
            <p:cNvGrpSpPr/>
            <p:nvPr userDrawn="1"/>
          </p:nvGrpSpPr>
          <p:grpSpPr bwMode="auto">
            <a:xfrm>
              <a:off x="12516000" y="2093120"/>
              <a:ext cx="1152000" cy="324000"/>
              <a:chOff x="12503944" y="0"/>
              <a:chExt cx="1152000" cy="324000"/>
            </a:xfrm>
          </p:grpSpPr>
          <p:sp>
            <p:nvSpPr>
              <p:cNvPr id="55" name="Rechteck 54">
                <a:extLst>
                  <a:ext uri="{FF2B5EF4-FFF2-40B4-BE49-F238E27FC236}">
                    <a16:creationId xmlns:a16="http://schemas.microsoft.com/office/drawing/2014/main" id="{69B7B271-FD26-7D6C-4B17-2F4B53AB2C9C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6" name="Rechteck 55">
                <a:extLst>
                  <a:ext uri="{FF2B5EF4-FFF2-40B4-BE49-F238E27FC236}">
                    <a16:creationId xmlns:a16="http://schemas.microsoft.com/office/drawing/2014/main" id="{9B7D711C-4641-A27F-628B-79F5DB480F63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6" name="Gruppieren 15">
              <a:extLst>
                <a:ext uri="{FF2B5EF4-FFF2-40B4-BE49-F238E27FC236}">
                  <a16:creationId xmlns:a16="http://schemas.microsoft.com/office/drawing/2014/main" id="{EE970924-60B6-63CB-5E8E-793D0FB19761}"/>
                </a:ext>
              </a:extLst>
            </p:cNvPr>
            <p:cNvGrpSpPr/>
            <p:nvPr userDrawn="1"/>
          </p:nvGrpSpPr>
          <p:grpSpPr bwMode="auto">
            <a:xfrm>
              <a:off x="13992000" y="2093120"/>
              <a:ext cx="1152000" cy="324000"/>
              <a:chOff x="12503944" y="0"/>
              <a:chExt cx="1152000" cy="324000"/>
            </a:xfrm>
          </p:grpSpPr>
          <p:sp>
            <p:nvSpPr>
              <p:cNvPr id="53" name="Rechteck 52">
                <a:extLst>
                  <a:ext uri="{FF2B5EF4-FFF2-40B4-BE49-F238E27FC236}">
                    <a16:creationId xmlns:a16="http://schemas.microsoft.com/office/drawing/2014/main" id="{F97521C3-24B2-4D92-D0D5-5C0CCBED4947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A70E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Honig</a:t>
                </a:r>
              </a:p>
            </p:txBody>
          </p:sp>
          <p:sp>
            <p:nvSpPr>
              <p:cNvPr id="54" name="Rechteck 53">
                <a:extLst>
                  <a:ext uri="{FF2B5EF4-FFF2-40B4-BE49-F238E27FC236}">
                    <a16:creationId xmlns:a16="http://schemas.microsoft.com/office/drawing/2014/main" id="{B405763F-CCCC-7024-0354-77C0650AE727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3D869465-6750-EC70-F5DA-E7966E5B774D}"/>
                </a:ext>
              </a:extLst>
            </p:cNvPr>
            <p:cNvGrpSpPr/>
            <p:nvPr userDrawn="1"/>
          </p:nvGrpSpPr>
          <p:grpSpPr bwMode="auto">
            <a:xfrm>
              <a:off x="12516000" y="2513014"/>
              <a:ext cx="1152000" cy="324000"/>
              <a:chOff x="12503944" y="0"/>
              <a:chExt cx="1152000" cy="324000"/>
            </a:xfrm>
          </p:grpSpPr>
          <p:sp>
            <p:nvSpPr>
              <p:cNvPr id="51" name="Rechteck 50">
                <a:extLst>
                  <a:ext uri="{FF2B5EF4-FFF2-40B4-BE49-F238E27FC236}">
                    <a16:creationId xmlns:a16="http://schemas.microsoft.com/office/drawing/2014/main" id="{43C68C12-A48E-42E3-807C-2A153A3446DB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52" name="Rechteck 51">
                <a:extLst>
                  <a:ext uri="{FF2B5EF4-FFF2-40B4-BE49-F238E27FC236}">
                    <a16:creationId xmlns:a16="http://schemas.microsoft.com/office/drawing/2014/main" id="{F7BE63F0-9F2F-90B7-3C6E-46E56B50CA1C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18" name="Gruppieren 17">
              <a:extLst>
                <a:ext uri="{FF2B5EF4-FFF2-40B4-BE49-F238E27FC236}">
                  <a16:creationId xmlns:a16="http://schemas.microsoft.com/office/drawing/2014/main" id="{1E11DB13-9ED3-C3E4-6541-5165306E3C35}"/>
                </a:ext>
              </a:extLst>
            </p:cNvPr>
            <p:cNvGrpSpPr/>
            <p:nvPr userDrawn="1"/>
          </p:nvGrpSpPr>
          <p:grpSpPr bwMode="auto">
            <a:xfrm>
              <a:off x="13992000" y="2513014"/>
              <a:ext cx="1152000" cy="324000"/>
              <a:chOff x="12503944" y="0"/>
              <a:chExt cx="1152000" cy="324000"/>
            </a:xfrm>
          </p:grpSpPr>
          <p:sp>
            <p:nvSpPr>
              <p:cNvPr id="49" name="Rechteck 48">
                <a:extLst>
                  <a:ext uri="{FF2B5EF4-FFF2-40B4-BE49-F238E27FC236}">
                    <a16:creationId xmlns:a16="http://schemas.microsoft.com/office/drawing/2014/main" id="{5F054CA6-198A-DC08-D1AA-FFD2E68A473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50" name="Rechteck 49">
                <a:extLst>
                  <a:ext uri="{FF2B5EF4-FFF2-40B4-BE49-F238E27FC236}">
                    <a16:creationId xmlns:a16="http://schemas.microsoft.com/office/drawing/2014/main" id="{A19F8931-26F5-C266-410D-78BDA30FDA1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19" name="Gruppieren 18">
              <a:extLst>
                <a:ext uri="{FF2B5EF4-FFF2-40B4-BE49-F238E27FC236}">
                  <a16:creationId xmlns:a16="http://schemas.microsoft.com/office/drawing/2014/main" id="{AE8E7D1D-DAA4-72EE-6046-7590BA17BE4E}"/>
                </a:ext>
              </a:extLst>
            </p:cNvPr>
            <p:cNvGrpSpPr/>
            <p:nvPr userDrawn="1"/>
          </p:nvGrpSpPr>
          <p:grpSpPr bwMode="auto">
            <a:xfrm>
              <a:off x="12516000" y="2932908"/>
              <a:ext cx="1152000" cy="324000"/>
              <a:chOff x="12503944" y="0"/>
              <a:chExt cx="1152000" cy="324000"/>
            </a:xfrm>
          </p:grpSpPr>
          <p:sp>
            <p:nvSpPr>
              <p:cNvPr id="47" name="Rechteck 46">
                <a:extLst>
                  <a:ext uri="{FF2B5EF4-FFF2-40B4-BE49-F238E27FC236}">
                    <a16:creationId xmlns:a16="http://schemas.microsoft.com/office/drawing/2014/main" id="{4F92A602-6B91-52BE-2E6C-B689637608AD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48" name="Rechteck 47">
                <a:extLst>
                  <a:ext uri="{FF2B5EF4-FFF2-40B4-BE49-F238E27FC236}">
                    <a16:creationId xmlns:a16="http://schemas.microsoft.com/office/drawing/2014/main" id="{0A3901F5-EE1C-5249-7007-F4D4520F79D9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ED6585FA-9E6C-F2E4-DD22-90CE770D4427}"/>
                </a:ext>
              </a:extLst>
            </p:cNvPr>
            <p:cNvGrpSpPr/>
            <p:nvPr userDrawn="1"/>
          </p:nvGrpSpPr>
          <p:grpSpPr bwMode="auto">
            <a:xfrm>
              <a:off x="13992000" y="2932908"/>
              <a:ext cx="1152000" cy="324000"/>
              <a:chOff x="12503944" y="0"/>
              <a:chExt cx="1152000" cy="324000"/>
            </a:xfrm>
          </p:grpSpPr>
          <p:sp>
            <p:nvSpPr>
              <p:cNvPr id="45" name="Rechteck 44">
                <a:extLst>
                  <a:ext uri="{FF2B5EF4-FFF2-40B4-BE49-F238E27FC236}">
                    <a16:creationId xmlns:a16="http://schemas.microsoft.com/office/drawing/2014/main" id="{F34A6A16-FD92-2F54-F594-F2EC1BD4ACE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46" name="Rechteck 45">
                <a:extLst>
                  <a:ext uri="{FF2B5EF4-FFF2-40B4-BE49-F238E27FC236}">
                    <a16:creationId xmlns:a16="http://schemas.microsoft.com/office/drawing/2014/main" id="{586ACE73-839A-5359-4797-E70ACBF300F5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1" name="Gruppieren 20">
              <a:extLst>
                <a:ext uri="{FF2B5EF4-FFF2-40B4-BE49-F238E27FC236}">
                  <a16:creationId xmlns:a16="http://schemas.microsoft.com/office/drawing/2014/main" id="{19C6507C-F496-C7AE-6A0F-88E742C9B56E}"/>
                </a:ext>
              </a:extLst>
            </p:cNvPr>
            <p:cNvGrpSpPr/>
            <p:nvPr userDrawn="1"/>
          </p:nvGrpSpPr>
          <p:grpSpPr bwMode="auto">
            <a:xfrm>
              <a:off x="12516000" y="3352802"/>
              <a:ext cx="1152000" cy="324000"/>
              <a:chOff x="12503944" y="0"/>
              <a:chExt cx="1152000" cy="324000"/>
            </a:xfrm>
          </p:grpSpPr>
          <p:sp>
            <p:nvSpPr>
              <p:cNvPr id="43" name="Rechteck 42">
                <a:extLst>
                  <a:ext uri="{FF2B5EF4-FFF2-40B4-BE49-F238E27FC236}">
                    <a16:creationId xmlns:a16="http://schemas.microsoft.com/office/drawing/2014/main" id="{52540141-93D1-252F-292A-9C8B3EBF173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44" name="Rechteck 43">
                <a:extLst>
                  <a:ext uri="{FF2B5EF4-FFF2-40B4-BE49-F238E27FC236}">
                    <a16:creationId xmlns:a16="http://schemas.microsoft.com/office/drawing/2014/main" id="{85EEF725-CF56-1A18-A289-ABB051F3333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5366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Nacht</a:t>
                </a:r>
              </a:p>
            </p:txBody>
          </p:sp>
        </p:grpSp>
        <p:grpSp>
          <p:nvGrpSpPr>
            <p:cNvPr id="22" name="Gruppieren 21">
              <a:extLst>
                <a:ext uri="{FF2B5EF4-FFF2-40B4-BE49-F238E27FC236}">
                  <a16:creationId xmlns:a16="http://schemas.microsoft.com/office/drawing/2014/main" id="{D4175444-03A0-E0FB-BAA0-C6FBBA5844CC}"/>
                </a:ext>
              </a:extLst>
            </p:cNvPr>
            <p:cNvGrpSpPr/>
            <p:nvPr userDrawn="1"/>
          </p:nvGrpSpPr>
          <p:grpSpPr bwMode="auto">
            <a:xfrm>
              <a:off x="13992000" y="3352802"/>
              <a:ext cx="1152000" cy="324000"/>
              <a:chOff x="12503944" y="0"/>
              <a:chExt cx="1152000" cy="324000"/>
            </a:xfrm>
          </p:grpSpPr>
          <p:sp>
            <p:nvSpPr>
              <p:cNvPr id="41" name="Rechteck 40">
                <a:extLst>
                  <a:ext uri="{FF2B5EF4-FFF2-40B4-BE49-F238E27FC236}">
                    <a16:creationId xmlns:a16="http://schemas.microsoft.com/office/drawing/2014/main" id="{D80A40D0-04AF-F0EA-6649-94242AE3F2D7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42" name="Rechteck 41">
                <a:extLst>
                  <a:ext uri="{FF2B5EF4-FFF2-40B4-BE49-F238E27FC236}">
                    <a16:creationId xmlns:a16="http://schemas.microsoft.com/office/drawing/2014/main" id="{A538AB86-E63B-A55C-5E3A-06AFD4BED30E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795D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Eukalyptus</a:t>
                </a:r>
              </a:p>
            </p:txBody>
          </p:sp>
        </p:grpSp>
        <p:grpSp>
          <p:nvGrpSpPr>
            <p:cNvPr id="23" name="Gruppieren 22">
              <a:extLst>
                <a:ext uri="{FF2B5EF4-FFF2-40B4-BE49-F238E27FC236}">
                  <a16:creationId xmlns:a16="http://schemas.microsoft.com/office/drawing/2014/main" id="{61F9C1CB-D9F5-F5ED-A4A4-D4C20FD3F68F}"/>
                </a:ext>
              </a:extLst>
            </p:cNvPr>
            <p:cNvGrpSpPr/>
            <p:nvPr userDrawn="1"/>
          </p:nvGrpSpPr>
          <p:grpSpPr bwMode="auto">
            <a:xfrm>
              <a:off x="12516000" y="3772696"/>
              <a:ext cx="1152000" cy="324000"/>
              <a:chOff x="12503944" y="0"/>
              <a:chExt cx="1152000" cy="324000"/>
            </a:xfrm>
          </p:grpSpPr>
          <p:sp>
            <p:nvSpPr>
              <p:cNvPr id="39" name="Rechteck 38">
                <a:extLst>
                  <a:ext uri="{FF2B5EF4-FFF2-40B4-BE49-F238E27FC236}">
                    <a16:creationId xmlns:a16="http://schemas.microsoft.com/office/drawing/2014/main" id="{87E01D53-BD85-1A79-CC6A-CFB5A0106F8A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40" name="Rechteck 39">
                <a:extLst>
                  <a:ext uri="{FF2B5EF4-FFF2-40B4-BE49-F238E27FC236}">
                    <a16:creationId xmlns:a16="http://schemas.microsoft.com/office/drawing/2014/main" id="{025CD31C-775E-CE76-6343-C6EF5E9365FB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Pflaume</a:t>
                </a:r>
              </a:p>
            </p:txBody>
          </p:sp>
        </p:grpSp>
        <p:grpSp>
          <p:nvGrpSpPr>
            <p:cNvPr id="24" name="Gruppieren 23">
              <a:extLst>
                <a:ext uri="{FF2B5EF4-FFF2-40B4-BE49-F238E27FC236}">
                  <a16:creationId xmlns:a16="http://schemas.microsoft.com/office/drawing/2014/main" id="{F366E5FC-4C3D-FB65-7455-83E48B421155}"/>
                </a:ext>
              </a:extLst>
            </p:cNvPr>
            <p:cNvGrpSpPr/>
            <p:nvPr userDrawn="1"/>
          </p:nvGrpSpPr>
          <p:grpSpPr bwMode="auto">
            <a:xfrm>
              <a:off x="13992000" y="3772696"/>
              <a:ext cx="1152000" cy="324000"/>
              <a:chOff x="12503944" y="0"/>
              <a:chExt cx="1152000" cy="324000"/>
            </a:xfrm>
          </p:grpSpPr>
          <p:sp>
            <p:nvSpPr>
              <p:cNvPr id="37" name="Rechteck 36">
                <a:extLst>
                  <a:ext uri="{FF2B5EF4-FFF2-40B4-BE49-F238E27FC236}">
                    <a16:creationId xmlns:a16="http://schemas.microsoft.com/office/drawing/2014/main" id="{72757D31-D142-F42E-68A7-6C58BBDF69C1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FFB0D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Sakura</a:t>
                </a:r>
              </a:p>
            </p:txBody>
          </p:sp>
          <p:sp>
            <p:nvSpPr>
              <p:cNvPr id="38" name="Rechteck 37">
                <a:extLst>
                  <a:ext uri="{FF2B5EF4-FFF2-40B4-BE49-F238E27FC236}">
                    <a16:creationId xmlns:a16="http://schemas.microsoft.com/office/drawing/2014/main" id="{C990319F-8BC1-A8DE-0680-93054540794C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25" name="Gruppieren 24">
              <a:extLst>
                <a:ext uri="{FF2B5EF4-FFF2-40B4-BE49-F238E27FC236}">
                  <a16:creationId xmlns:a16="http://schemas.microsoft.com/office/drawing/2014/main" id="{7D28AAEE-133E-7364-E283-71C68914D547}"/>
                </a:ext>
              </a:extLst>
            </p:cNvPr>
            <p:cNvGrpSpPr/>
            <p:nvPr userDrawn="1"/>
          </p:nvGrpSpPr>
          <p:grpSpPr bwMode="auto">
            <a:xfrm>
              <a:off x="13992000" y="4192590"/>
              <a:ext cx="1152000" cy="324000"/>
              <a:chOff x="12503944" y="0"/>
              <a:chExt cx="1152000" cy="324000"/>
            </a:xfrm>
          </p:grpSpPr>
          <p:sp>
            <p:nvSpPr>
              <p:cNvPr id="35" name="Rechteck 34">
                <a:extLst>
                  <a:ext uri="{FF2B5EF4-FFF2-40B4-BE49-F238E27FC236}">
                    <a16:creationId xmlns:a16="http://schemas.microsoft.com/office/drawing/2014/main" id="{384677D0-354A-4D8C-C5B9-B88CC4D32BB5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36" name="Rechteck 35">
                <a:extLst>
                  <a:ext uri="{FF2B5EF4-FFF2-40B4-BE49-F238E27FC236}">
                    <a16:creationId xmlns:a16="http://schemas.microsoft.com/office/drawing/2014/main" id="{F178EB42-E7EB-2200-46A3-09ED53C592E1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  <p:grpSp>
          <p:nvGrpSpPr>
            <p:cNvPr id="26" name="Gruppieren 25">
              <a:extLst>
                <a:ext uri="{FF2B5EF4-FFF2-40B4-BE49-F238E27FC236}">
                  <a16:creationId xmlns:a16="http://schemas.microsoft.com/office/drawing/2014/main" id="{5A8283CD-75D9-61DF-796C-475BDFB6CDC9}"/>
                </a:ext>
              </a:extLst>
            </p:cNvPr>
            <p:cNvGrpSpPr/>
            <p:nvPr userDrawn="1"/>
          </p:nvGrpSpPr>
          <p:grpSpPr bwMode="auto">
            <a:xfrm>
              <a:off x="13992000" y="4612484"/>
              <a:ext cx="1152000" cy="324000"/>
              <a:chOff x="12503944" y="0"/>
              <a:chExt cx="1152000" cy="324000"/>
            </a:xfrm>
          </p:grpSpPr>
          <p:sp>
            <p:nvSpPr>
              <p:cNvPr id="33" name="Rechteck 32">
                <a:extLst>
                  <a:ext uri="{FF2B5EF4-FFF2-40B4-BE49-F238E27FC236}">
                    <a16:creationId xmlns:a16="http://schemas.microsoft.com/office/drawing/2014/main" id="{9FC366D3-6BB3-6CB7-8AEF-38935C3DCDDC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A3D04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Gras</a:t>
                </a:r>
              </a:p>
            </p:txBody>
          </p:sp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7ED1CC78-09AC-5858-1832-F8F001F543BD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2A984C76-54D5-11F6-938B-185368E74C88}"/>
                </a:ext>
              </a:extLst>
            </p:cNvPr>
            <p:cNvGrpSpPr/>
            <p:nvPr userDrawn="1"/>
          </p:nvGrpSpPr>
          <p:grpSpPr bwMode="auto">
            <a:xfrm>
              <a:off x="13992000" y="5032378"/>
              <a:ext cx="1152000" cy="324000"/>
              <a:chOff x="12503944" y="0"/>
              <a:chExt cx="1152000" cy="324000"/>
            </a:xfrm>
          </p:grpSpPr>
          <p:sp>
            <p:nvSpPr>
              <p:cNvPr id="31" name="Rechteck 30">
                <a:extLst>
                  <a:ext uri="{FF2B5EF4-FFF2-40B4-BE49-F238E27FC236}">
                    <a16:creationId xmlns:a16="http://schemas.microsoft.com/office/drawing/2014/main" id="{9DA3D4E6-0E3E-02D4-6A23-69E5DC56ABFB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32" name="Rechteck 31">
                <a:extLst>
                  <a:ext uri="{FF2B5EF4-FFF2-40B4-BE49-F238E27FC236}">
                    <a16:creationId xmlns:a16="http://schemas.microsoft.com/office/drawing/2014/main" id="{FEB7A8B0-5B73-47AB-554A-458A8A80384F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BE008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Fuchsia</a:t>
                </a:r>
              </a:p>
            </p:txBody>
          </p:sp>
        </p:grpSp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D477E5DA-844B-42CC-68C9-82D66A49607B}"/>
                </a:ext>
              </a:extLst>
            </p:cNvPr>
            <p:cNvGrpSpPr/>
            <p:nvPr userDrawn="1"/>
          </p:nvGrpSpPr>
          <p:grpSpPr bwMode="auto">
            <a:xfrm>
              <a:off x="13992000" y="5452272"/>
              <a:ext cx="1152000" cy="324000"/>
              <a:chOff x="12503944" y="0"/>
              <a:chExt cx="1152000" cy="324000"/>
            </a:xfrm>
          </p:grpSpPr>
          <p:sp>
            <p:nvSpPr>
              <p:cNvPr id="29" name="Rechteck 28">
                <a:extLst>
                  <a:ext uri="{FF2B5EF4-FFF2-40B4-BE49-F238E27FC236}">
                    <a16:creationId xmlns:a16="http://schemas.microsoft.com/office/drawing/2014/main" id="{4C5F5D17-42D1-6B42-592F-91ADD14C1CD6}"/>
                  </a:ext>
                </a:extLst>
              </p:cNvPr>
              <p:cNvSpPr/>
              <p:nvPr userDrawn="1"/>
            </p:nvSpPr>
            <p:spPr bwMode="auto">
              <a:xfrm>
                <a:off x="12503944" y="0"/>
                <a:ext cx="576000" cy="324000"/>
              </a:xfrm>
              <a:prstGeom prst="rect">
                <a:avLst/>
              </a:prstGeom>
              <a:solidFill>
                <a:srgbClr val="9ADCF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l"/>
                <a:r>
                  <a:rPr lang="de-CH" sz="800" dirty="0">
                    <a:solidFill>
                      <a:schemeClr val="tx1"/>
                    </a:solidFill>
                  </a:rPr>
                  <a:t>Himmel</a:t>
                </a:r>
              </a:p>
            </p:txBody>
          </p:sp>
          <p:sp>
            <p:nvSpPr>
              <p:cNvPr id="30" name="Rechteck 29">
                <a:extLst>
                  <a:ext uri="{FF2B5EF4-FFF2-40B4-BE49-F238E27FC236}">
                    <a16:creationId xmlns:a16="http://schemas.microsoft.com/office/drawing/2014/main" id="{4AC015E4-4D0E-F3DD-96E5-119DA3C0CF79}"/>
                  </a:ext>
                </a:extLst>
              </p:cNvPr>
              <p:cNvSpPr/>
              <p:nvPr userDrawn="1"/>
            </p:nvSpPr>
            <p:spPr bwMode="auto">
              <a:xfrm>
                <a:off x="13079944" y="0"/>
                <a:ext cx="576000" cy="324000"/>
              </a:xfrm>
              <a:prstGeom prst="rect">
                <a:avLst/>
              </a:prstGeom>
              <a:solidFill>
                <a:srgbClr val="0064A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de-CH" sz="800" dirty="0">
                    <a:solidFill>
                      <a:srgbClr val="FFFFFF"/>
                    </a:solidFill>
                  </a:rPr>
                  <a:t>ZHAW</a:t>
                </a:r>
              </a:p>
            </p:txBody>
          </p:sp>
        </p:grpSp>
      </p:grpSp>
      <p:sp>
        <p:nvSpPr>
          <p:cNvPr id="69" name="Titel 1">
            <a:extLst>
              <a:ext uri="{FF2B5EF4-FFF2-40B4-BE49-F238E27FC236}">
                <a16:creationId xmlns:a16="http://schemas.microsoft.com/office/drawing/2014/main" id="{B467EF93-8F84-678C-8DD0-5FE362C0260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auto">
          <a:xfrm>
            <a:off x="2134750" y="2567454"/>
            <a:ext cx="7922499" cy="1723089"/>
          </a:xfrm>
          <a:prstGeom prst="roundRect">
            <a:avLst>
              <a:gd name="adj" fmla="val 2849"/>
            </a:avLst>
          </a:prstGeom>
          <a:solidFill>
            <a:srgbClr val="FFB0D4"/>
          </a:solidFill>
        </p:spPr>
        <p:txBody>
          <a:bodyPr wrap="none" lIns="216000" tIns="144000" rIns="216000" bIns="144000" anchor="ctr" anchorCtr="0">
            <a:spAutoFit/>
          </a:bodyPr>
          <a:lstStyle>
            <a:lvl1pPr algn="l">
              <a:lnSpc>
                <a:spcPct val="92000"/>
              </a:lnSpc>
              <a:defRPr sz="5000">
                <a:solidFill>
                  <a:srgbClr val="05366C"/>
                </a:solidFill>
              </a:defRPr>
            </a:lvl1pPr>
          </a:lstStyle>
          <a:p>
            <a:r>
              <a:rPr lang="de-DE" dirty="0"/>
              <a:t>Titelfeld an Führungslinien</a:t>
            </a:r>
            <a:br>
              <a:rPr lang="de-DE" dirty="0"/>
            </a:br>
            <a:r>
              <a:rPr lang="de-DE" dirty="0"/>
              <a:t>ausgerichtet (s. Anleitung)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62407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31" userDrawn="1">
          <p15:clr>
            <a:srgbClr val="000000"/>
          </p15:clr>
        </p15:guide>
        <p15:guide id="4" pos="4974" userDrawn="1">
          <p15:clr>
            <a:srgbClr val="000000"/>
          </p15:clr>
        </p15:guide>
        <p15:guide id="5" pos="5155" userDrawn="1">
          <p15:clr>
            <a:srgbClr val="000000"/>
          </p15:clr>
        </p15:guide>
        <p15:guide id="6" pos="6199" userDrawn="1">
          <p15:clr>
            <a:srgbClr val="000000"/>
          </p15:clr>
        </p15:guide>
        <p15:guide id="7" pos="6380" userDrawn="1">
          <p15:clr>
            <a:srgbClr val="000000"/>
          </p15:clr>
        </p15:guide>
        <p15:guide id="8" pos="7423" userDrawn="1">
          <p15:clr>
            <a:srgbClr val="000000"/>
          </p15:clr>
        </p15:guide>
        <p15:guide id="9" pos="3749" userDrawn="1">
          <p15:clr>
            <a:srgbClr val="000000"/>
          </p15:clr>
        </p15:guide>
        <p15:guide id="10" pos="2706" userDrawn="1">
          <p15:clr>
            <a:srgbClr val="000000"/>
          </p15:clr>
        </p15:guide>
        <p15:guide id="11" pos="2525" userDrawn="1">
          <p15:clr>
            <a:srgbClr val="000000"/>
          </p15:clr>
        </p15:guide>
        <p15:guide id="12" pos="1481" userDrawn="1">
          <p15:clr>
            <a:srgbClr val="000000"/>
          </p15:clr>
        </p15:guide>
        <p15:guide id="13" pos="1300" userDrawn="1">
          <p15:clr>
            <a:srgbClr val="000000"/>
          </p15:clr>
        </p15:guide>
        <p15:guide id="14" pos="257" userDrawn="1">
          <p15:clr>
            <a:srgbClr val="000000"/>
          </p15:clr>
        </p15:guide>
        <p15:guide id="16" orient="horz" pos="1616" userDrawn="1">
          <p15:clr>
            <a:srgbClr val="000000"/>
          </p15:clr>
        </p15:guide>
        <p15:guide id="17" orient="horz" pos="1071" userDrawn="1">
          <p15:clr>
            <a:srgbClr val="000000"/>
          </p15:clr>
        </p15:guide>
        <p15:guide id="18" orient="horz" pos="2704" userDrawn="1">
          <p15:clr>
            <a:srgbClr val="000000"/>
          </p15:clr>
        </p15:guide>
        <p15:guide id="19" orient="horz" pos="3249" userDrawn="1">
          <p15:clr>
            <a:srgbClr val="000000"/>
          </p15:clr>
        </p15:guide>
        <p15:guide id="20" orient="horz" pos="3793" userDrawn="1">
          <p15:clr>
            <a:srgbClr val="000000"/>
          </p15:clr>
        </p15:guide>
        <p15:guide id="21" orient="horz" pos="527" userDrawn="1">
          <p15:clr>
            <a:srgbClr val="00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gramm dunke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 dirty="0"/>
              <a:t>Programmfolie, Arial Pt. 35, </a:t>
            </a:r>
            <a:r>
              <a:rPr lang="de-DE" dirty="0" err="1"/>
              <a:t>weiss</a:t>
            </a:r>
            <a:endParaRPr lang="de-CH" dirty="0"/>
          </a:p>
        </p:txBody>
      </p:sp>
      <p:grpSp>
        <p:nvGrpSpPr>
          <p:cNvPr id="74" name="Gruppieren 73">
            <a:extLst>
              <a:ext uri="{FF2B5EF4-FFF2-40B4-BE49-F238E27FC236}">
                <a16:creationId xmlns:a16="http://schemas.microsoft.com/office/drawing/2014/main" id="{DD289C0C-8154-14A9-4D05-F2BCDB082E58}"/>
              </a:ext>
            </a:extLst>
          </p:cNvPr>
          <p:cNvGrpSpPr/>
          <p:nvPr userDrawn="1"/>
        </p:nvGrpSpPr>
        <p:grpSpPr>
          <a:xfrm>
            <a:off x="12516000" y="0"/>
            <a:ext cx="2628000" cy="3676802"/>
            <a:chOff x="12516000" y="0"/>
            <a:chExt cx="2628000" cy="3676802"/>
          </a:xfrm>
        </p:grpSpPr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5AAEE4A2-8EC8-1C14-E79A-7F42E808FF3F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weissen</a:t>
              </a:r>
              <a:r>
                <a:rPr lang="de-CH" sz="1200" noProof="1"/>
                <a:t> Schrift dürfen </a:t>
              </a:r>
              <a:br>
                <a:rPr lang="de-CH" sz="1200" noProof="1"/>
              </a:br>
              <a:r>
                <a:rPr lang="de-CH" sz="1200" noProof="1"/>
                <a:t>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72" name="Rechteck 71">
              <a:extLst>
                <a:ext uri="{FF2B5EF4-FFF2-40B4-BE49-F238E27FC236}">
                  <a16:creationId xmlns:a16="http://schemas.microsoft.com/office/drawing/2014/main" id="{20CE78CB-9300-FDC3-5A4E-A66D29DB2D89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BE008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Fuchsia</a:t>
              </a:r>
            </a:p>
          </p:txBody>
        </p:sp>
        <p:sp>
          <p:nvSpPr>
            <p:cNvPr id="68" name="Rechteck 67">
              <a:extLst>
                <a:ext uri="{FF2B5EF4-FFF2-40B4-BE49-F238E27FC236}">
                  <a16:creationId xmlns:a16="http://schemas.microsoft.com/office/drawing/2014/main" id="{724156E7-D2FF-992B-350A-F37B6F84C85E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00795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Eukalyptus</a:t>
              </a:r>
            </a:p>
          </p:txBody>
        </p:sp>
        <p:sp>
          <p:nvSpPr>
            <p:cNvPr id="64" name="Rechteck 63">
              <a:extLst>
                <a:ext uri="{FF2B5EF4-FFF2-40B4-BE49-F238E27FC236}">
                  <a16:creationId xmlns:a16="http://schemas.microsoft.com/office/drawing/2014/main" id="{DB7BC3B3-D437-9AC6-1AF1-6D3A1EF86239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E621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Koralle</a:t>
              </a:r>
            </a:p>
          </p:txBody>
        </p:sp>
        <p:sp>
          <p:nvSpPr>
            <p:cNvPr id="60" name="Rechteck 59">
              <a:extLst>
                <a:ext uri="{FF2B5EF4-FFF2-40B4-BE49-F238E27FC236}">
                  <a16:creationId xmlns:a16="http://schemas.microsoft.com/office/drawing/2014/main" id="{5258701B-C17C-C15C-A9B7-E7850B6A1A31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05366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Nacht</a:t>
              </a:r>
            </a:p>
          </p:txBody>
        </p:sp>
        <p:sp>
          <p:nvSpPr>
            <p:cNvPr id="56" name="Rechteck 55">
              <a:extLst>
                <a:ext uri="{FF2B5EF4-FFF2-40B4-BE49-F238E27FC236}">
                  <a16:creationId xmlns:a16="http://schemas.microsoft.com/office/drawing/2014/main" id="{D612DC6E-A562-8A94-E302-F385DA98F191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0091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Ozean</a:t>
              </a:r>
            </a:p>
          </p:txBody>
        </p:sp>
        <p:sp>
          <p:nvSpPr>
            <p:cNvPr id="52" name="Rechteck 51">
              <a:extLst>
                <a:ext uri="{FF2B5EF4-FFF2-40B4-BE49-F238E27FC236}">
                  <a16:creationId xmlns:a16="http://schemas.microsoft.com/office/drawing/2014/main" id="{0F1576EF-D99B-A783-FDE5-D19588342096}"/>
                </a:ext>
              </a:extLst>
            </p:cNvPr>
            <p:cNvSpPr/>
            <p:nvPr userDrawn="1"/>
          </p:nvSpPr>
          <p:spPr>
            <a:xfrm>
              <a:off x="12516000" y="2932908"/>
              <a:ext cx="576000" cy="324000"/>
            </a:xfrm>
            <a:prstGeom prst="rect">
              <a:avLst/>
            </a:prstGeom>
            <a:solidFill>
              <a:srgbClr val="8A24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Pflaume</a:t>
              </a:r>
            </a:p>
          </p:txBody>
        </p:sp>
        <p:sp>
          <p:nvSpPr>
            <p:cNvPr id="48" name="Rechteck 47">
              <a:extLst>
                <a:ext uri="{FF2B5EF4-FFF2-40B4-BE49-F238E27FC236}">
                  <a16:creationId xmlns:a16="http://schemas.microsoft.com/office/drawing/2014/main" id="{E4E5A75E-96DB-6815-BA0E-034272E03445}"/>
                </a:ext>
              </a:extLst>
            </p:cNvPr>
            <p:cNvSpPr/>
            <p:nvPr userDrawn="1"/>
          </p:nvSpPr>
          <p:spPr>
            <a:xfrm>
              <a:off x="12516000" y="3352802"/>
              <a:ext cx="576000" cy="324000"/>
            </a:xfrm>
            <a:prstGeom prst="rect">
              <a:avLst/>
            </a:prstGeom>
            <a:solidFill>
              <a:srgbClr val="0064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rgbClr val="FFFFFF"/>
                  </a:solidFill>
                </a:rPr>
                <a:t>ZHAW</a:t>
              </a:r>
            </a:p>
          </p:txBody>
        </p:sp>
      </p:grp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6B1FCC5A-4311-76AE-67A6-5EA003BB7F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288000" indent="-288000">
              <a:defRPr sz="3500">
                <a:solidFill>
                  <a:schemeClr val="bg1"/>
                </a:solidFill>
              </a:defRPr>
            </a:lvl1pPr>
            <a:lvl2pPr marL="576000" indent="-288000">
              <a:defRPr sz="3500"/>
            </a:lvl2pPr>
            <a:lvl3pPr marL="864000" indent="-288000">
              <a:defRPr sz="3500"/>
            </a:lvl3pPr>
            <a:lvl4pPr marL="1152000" indent="-288000">
              <a:defRPr sz="3500"/>
            </a:lvl4pPr>
            <a:lvl5pPr marL="1440000" indent="-288000">
              <a:defRPr sz="3500"/>
            </a:lvl5pPr>
          </a:lstStyle>
          <a:p>
            <a:pPr lvl="0"/>
            <a:r>
              <a:rPr lang="de-CH" dirty="0"/>
              <a:t>Ich bin eine Vorlage für Programmpunkte. Man kann mich mit oder ohne </a:t>
            </a:r>
            <a:r>
              <a:rPr lang="de-CH" dirty="0" err="1"/>
              <a:t>Bulletpoints</a:t>
            </a:r>
            <a:r>
              <a:rPr lang="de-CH" dirty="0"/>
              <a:t> verwenden (Arial Pt. 35). Hintergrundfarbe «Nacht», Schrift weiss.</a:t>
            </a:r>
          </a:p>
          <a:p>
            <a:pPr lvl="0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73020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gramm he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Programmfolie, Arial Pt. 35, schwarz</a:t>
            </a:r>
            <a:endParaRPr lang="de-CH" dirty="0"/>
          </a:p>
        </p:txBody>
      </p: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B1D819BD-6D2C-AEAF-9030-3960D71642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288000" indent="-288000">
              <a:defRPr sz="3500"/>
            </a:lvl1pPr>
            <a:lvl2pPr marL="576000" indent="-288000">
              <a:defRPr sz="3500"/>
            </a:lvl2pPr>
            <a:lvl3pPr marL="864000" indent="-288000">
              <a:defRPr sz="3500"/>
            </a:lvl3pPr>
            <a:lvl4pPr marL="1152000" indent="-288000">
              <a:defRPr sz="3500"/>
            </a:lvl4pPr>
            <a:lvl5pPr marL="1440000" indent="-288000">
              <a:defRPr sz="3500"/>
            </a:lvl5pPr>
          </a:lstStyle>
          <a:p>
            <a:pPr lvl="0"/>
            <a:r>
              <a:rPr lang="de-CH" dirty="0"/>
              <a:t>Ich bin eine Vorlage für Programmpunkte. Man kann mich mit oder ohne </a:t>
            </a:r>
            <a:r>
              <a:rPr lang="de-CH" dirty="0" err="1"/>
              <a:t>Bulletpoints</a:t>
            </a:r>
            <a:r>
              <a:rPr lang="de-CH" dirty="0"/>
              <a:t> verwenden, Arial Pt. 35. Hintergrundfarbe «Weiss», Schrift schwarz.</a:t>
            </a:r>
          </a:p>
          <a:p>
            <a:pPr lvl="0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565761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hell">
    <p:bg>
      <p:bgPr>
        <a:solidFill>
          <a:srgbClr val="FFB0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Kapitelname, Arial Pt. 35, schwarz</a:t>
            </a:r>
            <a:endParaRPr lang="de-CH" dirty="0"/>
          </a:p>
        </p:txBody>
      </p:sp>
      <p:grpSp>
        <p:nvGrpSpPr>
          <p:cNvPr id="67" name="Gruppieren 66">
            <a:extLst>
              <a:ext uri="{FF2B5EF4-FFF2-40B4-BE49-F238E27FC236}">
                <a16:creationId xmlns:a16="http://schemas.microsoft.com/office/drawing/2014/main" id="{C63BEC5C-D958-5663-6121-D14BA5694C23}"/>
              </a:ext>
            </a:extLst>
          </p:cNvPr>
          <p:cNvGrpSpPr/>
          <p:nvPr userDrawn="1"/>
        </p:nvGrpSpPr>
        <p:grpSpPr>
          <a:xfrm>
            <a:off x="12516000" y="0"/>
            <a:ext cx="2628000" cy="2837014"/>
            <a:chOff x="12516000" y="0"/>
            <a:chExt cx="2628000" cy="2837014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C95B85AA-3BE3-98F6-81E4-3AAACA3F3224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schwarzen</a:t>
              </a:r>
              <a:r>
                <a:rPr lang="de-CH" sz="1200" noProof="1"/>
                <a:t> Schrift dürfen 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65" name="Rechteck 64">
              <a:extLst>
                <a:ext uri="{FF2B5EF4-FFF2-40B4-BE49-F238E27FC236}">
                  <a16:creationId xmlns:a16="http://schemas.microsoft.com/office/drawing/2014/main" id="{A215BB72-75DB-D78D-DACC-905CDE604BD6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FFB0D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Sakura</a:t>
              </a:r>
            </a:p>
          </p:txBody>
        </p:sp>
        <p:sp>
          <p:nvSpPr>
            <p:cNvPr id="61" name="Rechteck 60">
              <a:extLst>
                <a:ext uri="{FF2B5EF4-FFF2-40B4-BE49-F238E27FC236}">
                  <a16:creationId xmlns:a16="http://schemas.microsoft.com/office/drawing/2014/main" id="{1A5F1C26-3026-0846-42C8-4E7FE2DF9730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FFDC0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chemeClr val="tx1"/>
                  </a:solidFill>
                </a:rPr>
                <a:t>Yuzu</a:t>
              </a:r>
            </a:p>
          </p:txBody>
        </p:sp>
        <p:sp>
          <p:nvSpPr>
            <p:cNvPr id="57" name="Rechteck 56">
              <a:extLst>
                <a:ext uri="{FF2B5EF4-FFF2-40B4-BE49-F238E27FC236}">
                  <a16:creationId xmlns:a16="http://schemas.microsoft.com/office/drawing/2014/main" id="{5DF210EE-B9AC-D270-F674-DB4D9570762E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A3D04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Gras</a:t>
              </a:r>
            </a:p>
          </p:txBody>
        </p:sp>
        <p:sp>
          <p:nvSpPr>
            <p:cNvPr id="53" name="Rechteck 52">
              <a:extLst>
                <a:ext uri="{FF2B5EF4-FFF2-40B4-BE49-F238E27FC236}">
                  <a16:creationId xmlns:a16="http://schemas.microsoft.com/office/drawing/2014/main" id="{05CC6310-D9B2-964F-CE0D-FCFC4B80C850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9ADCF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Himmel</a:t>
              </a:r>
            </a:p>
          </p:txBody>
        </p:sp>
        <p:sp>
          <p:nvSpPr>
            <p:cNvPr id="49" name="Rechteck 48">
              <a:extLst>
                <a:ext uri="{FF2B5EF4-FFF2-40B4-BE49-F238E27FC236}">
                  <a16:creationId xmlns:a16="http://schemas.microsoft.com/office/drawing/2014/main" id="{3A126F6B-1C4F-A7E5-5CCF-CFB0B2B7ED26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FFA7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Honig</a:t>
              </a:r>
            </a:p>
          </p:txBody>
        </p:sp>
      </p:grpSp>
      <p:sp>
        <p:nvSpPr>
          <p:cNvPr id="3" name="Textplatzhalter 6">
            <a:extLst>
              <a:ext uri="{FF2B5EF4-FFF2-40B4-BE49-F238E27FC236}">
                <a16:creationId xmlns:a16="http://schemas.microsoft.com/office/drawing/2014/main" id="{F789140F-93D6-7431-FC99-FFEF16F67C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0" indent="0">
              <a:buNone/>
              <a:defRPr sz="3500"/>
            </a:lvl1pPr>
            <a:lvl2pPr marL="576000" indent="-288000">
              <a:defRPr sz="3500"/>
            </a:lvl2pPr>
            <a:lvl3pPr marL="864000" indent="-288000">
              <a:defRPr sz="3500"/>
            </a:lvl3pPr>
            <a:lvl4pPr marL="1152000" indent="-288000">
              <a:defRPr sz="3500"/>
            </a:lvl4pPr>
            <a:lvl5pPr marL="1440000" indent="-288000">
              <a:defRPr sz="3500"/>
            </a:lvl5pPr>
          </a:lstStyle>
          <a:p>
            <a:pPr lvl="0"/>
            <a:r>
              <a:rPr lang="de-CH" dirty="0"/>
              <a:t>Ich bin eine Kapiteltrennfolie. Man kann mich mit oder ohne Text verwenden, Arial Pt. 35. Hintergrundfarbe «Sakura», Schrift schwarz.</a:t>
            </a:r>
          </a:p>
        </p:txBody>
      </p:sp>
    </p:spTree>
    <p:extLst>
      <p:ext uri="{BB962C8B-B14F-4D97-AF65-F5344CB8AC3E}">
        <p14:creationId xmlns:p14="http://schemas.microsoft.com/office/powerpoint/2010/main" val="301505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dunke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 dirty="0"/>
              <a:t>Kapitelname, Arial Pt. 35, </a:t>
            </a:r>
            <a:r>
              <a:rPr lang="de-DE" dirty="0" err="1"/>
              <a:t>weiss</a:t>
            </a:r>
            <a:endParaRPr lang="de-CH" dirty="0"/>
          </a:p>
        </p:txBody>
      </p:sp>
      <p:grpSp>
        <p:nvGrpSpPr>
          <p:cNvPr id="74" name="Gruppieren 73">
            <a:extLst>
              <a:ext uri="{FF2B5EF4-FFF2-40B4-BE49-F238E27FC236}">
                <a16:creationId xmlns:a16="http://schemas.microsoft.com/office/drawing/2014/main" id="{DD289C0C-8154-14A9-4D05-F2BCDB082E58}"/>
              </a:ext>
            </a:extLst>
          </p:cNvPr>
          <p:cNvGrpSpPr/>
          <p:nvPr userDrawn="1"/>
        </p:nvGrpSpPr>
        <p:grpSpPr>
          <a:xfrm>
            <a:off x="12516000" y="0"/>
            <a:ext cx="2628000" cy="3676802"/>
            <a:chOff x="12516000" y="0"/>
            <a:chExt cx="2628000" cy="3676802"/>
          </a:xfrm>
        </p:grpSpPr>
        <p:sp>
          <p:nvSpPr>
            <p:cNvPr id="13" name="Textfeld 12">
              <a:extLst>
                <a:ext uri="{FF2B5EF4-FFF2-40B4-BE49-F238E27FC236}">
                  <a16:creationId xmlns:a16="http://schemas.microsoft.com/office/drawing/2014/main" id="{5AAEE4A2-8EC8-1C14-E79A-7F42E808FF3F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weissen</a:t>
              </a:r>
              <a:r>
                <a:rPr lang="de-CH" sz="1200" noProof="1"/>
                <a:t> Schrift dürfen </a:t>
              </a:r>
              <a:br>
                <a:rPr lang="de-CH" sz="1200" noProof="1"/>
              </a:br>
              <a:r>
                <a:rPr lang="de-CH" sz="1200" noProof="1"/>
                <a:t>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72" name="Rechteck 71">
              <a:extLst>
                <a:ext uri="{FF2B5EF4-FFF2-40B4-BE49-F238E27FC236}">
                  <a16:creationId xmlns:a16="http://schemas.microsoft.com/office/drawing/2014/main" id="{20CE78CB-9300-FDC3-5A4E-A66D29DB2D89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BE008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Fuchsia</a:t>
              </a:r>
            </a:p>
          </p:txBody>
        </p:sp>
        <p:sp>
          <p:nvSpPr>
            <p:cNvPr id="68" name="Rechteck 67">
              <a:extLst>
                <a:ext uri="{FF2B5EF4-FFF2-40B4-BE49-F238E27FC236}">
                  <a16:creationId xmlns:a16="http://schemas.microsoft.com/office/drawing/2014/main" id="{724156E7-D2FF-992B-350A-F37B6F84C85E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00795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Eukalyptus</a:t>
              </a:r>
            </a:p>
          </p:txBody>
        </p:sp>
        <p:sp>
          <p:nvSpPr>
            <p:cNvPr id="64" name="Rechteck 63">
              <a:extLst>
                <a:ext uri="{FF2B5EF4-FFF2-40B4-BE49-F238E27FC236}">
                  <a16:creationId xmlns:a16="http://schemas.microsoft.com/office/drawing/2014/main" id="{DB7BC3B3-D437-9AC6-1AF1-6D3A1EF86239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E621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Koralle</a:t>
              </a:r>
            </a:p>
          </p:txBody>
        </p:sp>
        <p:sp>
          <p:nvSpPr>
            <p:cNvPr id="60" name="Rechteck 59">
              <a:extLst>
                <a:ext uri="{FF2B5EF4-FFF2-40B4-BE49-F238E27FC236}">
                  <a16:creationId xmlns:a16="http://schemas.microsoft.com/office/drawing/2014/main" id="{5258701B-C17C-C15C-A9B7-E7850B6A1A31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05366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Nacht</a:t>
              </a:r>
            </a:p>
          </p:txBody>
        </p:sp>
        <p:sp>
          <p:nvSpPr>
            <p:cNvPr id="56" name="Rechteck 55">
              <a:extLst>
                <a:ext uri="{FF2B5EF4-FFF2-40B4-BE49-F238E27FC236}">
                  <a16:creationId xmlns:a16="http://schemas.microsoft.com/office/drawing/2014/main" id="{D612DC6E-A562-8A94-E302-F385DA98F191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0091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Ozean</a:t>
              </a:r>
            </a:p>
          </p:txBody>
        </p:sp>
        <p:sp>
          <p:nvSpPr>
            <p:cNvPr id="52" name="Rechteck 51">
              <a:extLst>
                <a:ext uri="{FF2B5EF4-FFF2-40B4-BE49-F238E27FC236}">
                  <a16:creationId xmlns:a16="http://schemas.microsoft.com/office/drawing/2014/main" id="{0F1576EF-D99B-A783-FDE5-D19588342096}"/>
                </a:ext>
              </a:extLst>
            </p:cNvPr>
            <p:cNvSpPr/>
            <p:nvPr userDrawn="1"/>
          </p:nvSpPr>
          <p:spPr>
            <a:xfrm>
              <a:off x="12516000" y="2932908"/>
              <a:ext cx="576000" cy="324000"/>
            </a:xfrm>
            <a:prstGeom prst="rect">
              <a:avLst/>
            </a:prstGeom>
            <a:solidFill>
              <a:srgbClr val="8A24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Pflaume</a:t>
              </a:r>
            </a:p>
          </p:txBody>
        </p:sp>
        <p:sp>
          <p:nvSpPr>
            <p:cNvPr id="48" name="Rechteck 47">
              <a:extLst>
                <a:ext uri="{FF2B5EF4-FFF2-40B4-BE49-F238E27FC236}">
                  <a16:creationId xmlns:a16="http://schemas.microsoft.com/office/drawing/2014/main" id="{E4E5A75E-96DB-6815-BA0E-034272E03445}"/>
                </a:ext>
              </a:extLst>
            </p:cNvPr>
            <p:cNvSpPr/>
            <p:nvPr userDrawn="1"/>
          </p:nvSpPr>
          <p:spPr>
            <a:xfrm>
              <a:off x="12516000" y="3352802"/>
              <a:ext cx="576000" cy="324000"/>
            </a:xfrm>
            <a:prstGeom prst="rect">
              <a:avLst/>
            </a:prstGeom>
            <a:solidFill>
              <a:srgbClr val="0064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rgbClr val="FFFFFF"/>
                  </a:solidFill>
                </a:rPr>
                <a:t>ZHAW</a:t>
              </a:r>
            </a:p>
          </p:txBody>
        </p:sp>
      </p:grp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518D1B09-738B-5CEA-5A9F-421A5305596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0" indent="0">
              <a:buNone/>
              <a:defRPr sz="3500">
                <a:solidFill>
                  <a:schemeClr val="bg1"/>
                </a:solidFill>
              </a:defRPr>
            </a:lvl1pPr>
            <a:lvl2pPr marL="576000" indent="-288000">
              <a:defRPr sz="3500"/>
            </a:lvl2pPr>
            <a:lvl3pPr marL="864000" indent="-288000">
              <a:defRPr sz="3500"/>
            </a:lvl3pPr>
            <a:lvl4pPr marL="1152000" indent="-288000">
              <a:defRPr sz="3500"/>
            </a:lvl4pPr>
            <a:lvl5pPr marL="1440000" indent="-288000">
              <a:defRPr sz="3500"/>
            </a:lvl5pPr>
          </a:lstStyle>
          <a:p>
            <a:pPr lvl="0"/>
            <a:r>
              <a:rPr lang="de-CH" dirty="0"/>
              <a:t>Ich bin eine Kapiteltrennfolie. Man kann mich mit oder ohne Text verwenden, Arial Pt. 35. Hintergrundfarbe «Nacht», Schrift weiss.</a:t>
            </a:r>
          </a:p>
        </p:txBody>
      </p:sp>
    </p:spTree>
    <p:extLst>
      <p:ext uri="{BB962C8B-B14F-4D97-AF65-F5344CB8AC3E}">
        <p14:creationId xmlns:p14="http://schemas.microsoft.com/office/powerpoint/2010/main" val="3648123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mit Bild dunk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">
            <a:extLst>
              <a:ext uri="{FF2B5EF4-FFF2-40B4-BE49-F238E27FC236}">
                <a16:creationId xmlns:a16="http://schemas.microsoft.com/office/drawing/2014/main" id="{2883F99D-5CCE-8A17-DE03-36C380986B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>
          <a:xfrm>
            <a:off x="407973" y="6293853"/>
            <a:ext cx="9432925" cy="216000"/>
          </a:xfrm>
        </p:spPr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07974" y="260350"/>
            <a:ext cx="11376026" cy="1080000"/>
          </a:xfrm>
        </p:spPr>
        <p:txBody>
          <a:bodyPr/>
          <a:lstStyle/>
          <a:p>
            <a:r>
              <a:rPr lang="de-DE" dirty="0"/>
              <a:t>Kapitelname, Arial Pt. 35, schwarz. </a:t>
            </a:r>
            <a:r>
              <a:rPr lang="de-CH" dirty="0"/>
              <a:t>Auch vollflächige Bilder als </a:t>
            </a:r>
            <a:r>
              <a:rPr lang="de-CH" dirty="0" err="1"/>
              <a:t>Kapiteltrenner</a:t>
            </a:r>
            <a:r>
              <a:rPr lang="de-CH" dirty="0"/>
              <a:t> sind möglich. Bitte bei der Bildauswahl darauf achten, dass die Schrift lesbar bleibt. </a:t>
            </a:r>
            <a:br>
              <a:rPr lang="de-CH" dirty="0"/>
            </a:b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00576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 mit Bild h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">
            <a:extLst>
              <a:ext uri="{FF2B5EF4-FFF2-40B4-BE49-F238E27FC236}">
                <a16:creationId xmlns:a16="http://schemas.microsoft.com/office/drawing/2014/main" id="{2883F99D-5CCE-8A17-DE03-36C380986B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 dirty="0"/>
              <a:t>Kapitelname, Arial Pt. 35, </a:t>
            </a:r>
            <a:r>
              <a:rPr lang="de-DE" dirty="0" err="1"/>
              <a:t>weiss</a:t>
            </a:r>
            <a:r>
              <a:rPr lang="de-DE" dirty="0"/>
              <a:t>. </a:t>
            </a:r>
            <a:r>
              <a:rPr lang="de-CH" dirty="0"/>
              <a:t>Auch vollflächige Bilder als </a:t>
            </a:r>
            <a:r>
              <a:rPr lang="de-CH" dirty="0" err="1"/>
              <a:t>Kapiteltrenner</a:t>
            </a:r>
            <a:r>
              <a:rPr lang="de-CH" dirty="0"/>
              <a:t> sind möglich. Bitte bei der Bildauswahl darauf achten, dass die Schrift lesbar bleibt. </a:t>
            </a:r>
            <a:br>
              <a:rPr lang="de-CH" dirty="0"/>
            </a:b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63954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747FB4-8766-BB7F-4E19-8AE8EC34ACE4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de-DE" dirty="0"/>
              <a:t>Ich bin eine Vorlage für eine Grafik.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Grafik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42985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 Pt.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288000" indent="-288000">
              <a:defRPr sz="3500"/>
            </a:lvl1pPr>
            <a:lvl2pPr marL="576000" indent="-288000">
              <a:defRPr sz="3500"/>
            </a:lvl2pPr>
            <a:lvl3pPr marL="864000" indent="-288000">
              <a:defRPr sz="3500"/>
            </a:lvl3pPr>
            <a:lvl4pPr marL="1152000" indent="-288000">
              <a:defRPr sz="3500"/>
            </a:lvl4pPr>
            <a:lvl5pPr marL="1440000" indent="-288000">
              <a:defRPr sz="3500"/>
            </a:lvl5pPr>
          </a:lstStyle>
          <a:p>
            <a:pPr lvl="0"/>
            <a:r>
              <a:rPr lang="de-DE" dirty="0"/>
              <a:t>Ich bin eine Vorlage für Aufzählungen oder Text, Arial Pt. 35, schwarz.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Text einspaltig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829769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 Pt.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8" y="1557338"/>
            <a:ext cx="11376025" cy="4356100"/>
          </a:xfrm>
        </p:spPr>
        <p:txBody>
          <a:bodyPr/>
          <a:lstStyle/>
          <a:p>
            <a:pPr lvl="0"/>
            <a:r>
              <a:rPr lang="de-DE" dirty="0"/>
              <a:t>Ich bin eine Vorlage für Aufzählungen oder Text, Arial Pt. 20, schwarz.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Text einspaltig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297695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 2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9" y="1557338"/>
            <a:ext cx="5543550" cy="4356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Ich bin eine Vorlage für zweispaltigen Text, Arial Pt. 20, schwarz. In der linken Spalte kann </a:t>
            </a:r>
            <a:r>
              <a:rPr lang="de-DE" dirty="0" err="1"/>
              <a:t>Fliesstext</a:t>
            </a:r>
            <a:r>
              <a:rPr lang="de-DE" dirty="0"/>
              <a:t> stehen und in der zweiten eine Aufzählung.</a:t>
            </a:r>
          </a:p>
        </p:txBody>
      </p:sp>
      <p:sp>
        <p:nvSpPr>
          <p:cNvPr id="3" name="Textplatzhalter 6">
            <a:extLst>
              <a:ext uri="{FF2B5EF4-FFF2-40B4-BE49-F238E27FC236}">
                <a16:creationId xmlns:a16="http://schemas.microsoft.com/office/drawing/2014/main" id="{DE769469-4329-ED45-C93A-E67478D8EF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40450" y="1557338"/>
            <a:ext cx="5543550" cy="4356100"/>
          </a:xfrm>
        </p:spPr>
        <p:txBody>
          <a:bodyPr/>
          <a:lstStyle/>
          <a:p>
            <a:pPr lvl="0"/>
            <a:r>
              <a:rPr lang="de-CH" dirty="0"/>
              <a:t>Nach jeder Aufzählung ein Leerschlag für genügend Abstand zwischen den </a:t>
            </a:r>
            <a:r>
              <a:rPr lang="de-CH" dirty="0" err="1"/>
              <a:t>Bulletpoints</a:t>
            </a:r>
            <a:r>
              <a:rPr lang="de-CH" dirty="0"/>
              <a:t>.</a:t>
            </a:r>
          </a:p>
          <a:p>
            <a:pPr lvl="0"/>
            <a:endParaRPr lang="de-CH" dirty="0"/>
          </a:p>
          <a:p>
            <a:pPr lvl="0"/>
            <a:endParaRPr lang="de-CH" dirty="0"/>
          </a:p>
          <a:p>
            <a:pPr lvl="0"/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Text zweispaltig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56570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1" userDrawn="1">
          <p15:clr>
            <a:srgbClr val="F26B43"/>
          </p15:clr>
        </p15:guide>
        <p15:guide id="2" pos="3749" userDrawn="1">
          <p15:clr>
            <a:srgbClr val="F26B43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">
            <a:extLst>
              <a:ext uri="{FF2B5EF4-FFF2-40B4-BE49-F238E27FC236}">
                <a16:creationId xmlns:a16="http://schemas.microsoft.com/office/drawing/2014/main" id="{31784CC6-05EC-74CF-3BDD-5AA47659E0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0" y="0"/>
            <a:ext cx="6096000" cy="685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9" y="1557338"/>
            <a:ext cx="5543550" cy="4356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>
              <a:buNone/>
            </a:pPr>
            <a:r>
              <a:rPr lang="de-CH" dirty="0">
                <a:effectLst/>
                <a:latin typeface="Helvetica Neue" panose="02000503000000020004" pitchFamily="2" charset="0"/>
              </a:rPr>
              <a:t>Ich bin eine Vorlage für Text Arial Pt. 20 schwarz mit grossem Bild. Das Bild kann mit der Delete-Taste entfernt und durch Klick auf das Bildsymbol ersetzt werden. Auf Barrierefreiheit achten: Beim Einfügen von Bildern gleich den passenden Alternativtext hinzufügen (Rechtsklick aufs Bild: Alt-Text anzeigen).</a:t>
            </a:r>
          </a:p>
          <a:p>
            <a:pPr marL="0" indent="0">
              <a:buNone/>
            </a:pP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260350"/>
            <a:ext cx="5543550" cy="1080000"/>
          </a:xfrm>
        </p:spPr>
        <p:txBody>
          <a:bodyPr/>
          <a:lstStyle/>
          <a:p>
            <a:r>
              <a:rPr lang="de-DE" dirty="0"/>
              <a:t>Folientitel, Arial Pt. 35, schwarz, Text und Bild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005883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26B43"/>
          </p15:clr>
        </p15:guide>
        <p15:guide id="2" pos="3749" userDrawn="1">
          <p15:clr>
            <a:srgbClr val="F26B43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938AF5A-CB9F-6FFF-5006-EB12AD49A1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40463" y="5300663"/>
            <a:ext cx="5543550" cy="612775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Bildlegende hinzufügen</a:t>
            </a:r>
          </a:p>
        </p:txBody>
      </p:sp>
      <p:sp>
        <p:nvSpPr>
          <p:cNvPr id="4" name="Bildplatzhalter">
            <a:extLst>
              <a:ext uri="{FF2B5EF4-FFF2-40B4-BE49-F238E27FC236}">
                <a16:creationId xmlns:a16="http://schemas.microsoft.com/office/drawing/2014/main" id="{31784CC6-05EC-74CF-3BDD-5AA47659E0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40463" y="1628775"/>
            <a:ext cx="5543538" cy="3600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9" y="1557338"/>
            <a:ext cx="5543550" cy="4356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>
              <a:buNone/>
            </a:pPr>
            <a:r>
              <a:rPr lang="de-CH" dirty="0">
                <a:effectLst/>
                <a:latin typeface="Helvetica Neue" panose="02000503000000020004" pitchFamily="2" charset="0"/>
              </a:rPr>
              <a:t>Ich bin eine Vorlage für Text Arial Pt. 20 schwarz mit mittelgrossem Bild und Bildlegende. Das Bild kann mit der Delete-Taste entfernt und durch Klick auf das Bildsymbol ersetzt werden. Auf Barrierefreiheit achten: Beim Einfügen von Bildern gleich den passenden Alternativtext hinzufügen (Rechtsklick aufs Bild: Alt-Text anzeigen).</a:t>
            </a:r>
          </a:p>
          <a:p>
            <a:pPr marL="0" indent="0">
              <a:buNone/>
            </a:pPr>
            <a:endParaRPr lang="de-CH" dirty="0"/>
          </a:p>
          <a:p>
            <a:pPr lvl="0"/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Text, </a:t>
            </a:r>
            <a:r>
              <a:rPr lang="de-DE" dirty="0" err="1"/>
              <a:t>mittelgrosses</a:t>
            </a:r>
            <a:r>
              <a:rPr lang="de-DE" dirty="0"/>
              <a:t> Bild und Legende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26690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1" userDrawn="1">
          <p15:clr>
            <a:srgbClr val="F26B43"/>
          </p15:clr>
        </p15:guide>
        <p15:guide id="2" pos="3749" userDrawn="1">
          <p15:clr>
            <a:srgbClr val="F26B43"/>
          </p15:clr>
        </p15:guide>
        <p15:guide id="3" orient="horz" pos="3294" userDrawn="1">
          <p15:clr>
            <a:srgbClr val="A4A3A4"/>
          </p15:clr>
        </p15:guide>
        <p15:guide id="4" orient="horz" pos="3339" userDrawn="1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938AF5A-CB9F-6FFF-5006-EB12AD49A1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83563" y="4041775"/>
            <a:ext cx="3600450" cy="1871663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Bildlegende hinzufügen</a:t>
            </a:r>
          </a:p>
        </p:txBody>
      </p:sp>
      <p:sp>
        <p:nvSpPr>
          <p:cNvPr id="4" name="Bildplatzhalter">
            <a:extLst>
              <a:ext uri="{FF2B5EF4-FFF2-40B4-BE49-F238E27FC236}">
                <a16:creationId xmlns:a16="http://schemas.microsoft.com/office/drawing/2014/main" id="{31784CC6-05EC-74CF-3BDD-5AA47659E0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183562" y="1628750"/>
            <a:ext cx="3600438" cy="2340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DD441F03-0943-0982-8D38-4280085A34F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9" y="1557338"/>
            <a:ext cx="7488236" cy="4356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>
              <a:buNone/>
            </a:pPr>
            <a:r>
              <a:rPr lang="de-CH" dirty="0">
                <a:effectLst/>
                <a:latin typeface="Helvetica Neue" panose="02000503000000020004" pitchFamily="2" charset="0"/>
              </a:rPr>
              <a:t>Ich bin eine Vorlage für Text Arial Pt. 20 schwarz mit kleinem Bild und Bildlegende. Das Bild kann mit der Delete-Taste entfernt und durch Klick auf das Bildsymbol ersetzt werden. Auf Barrierefreiheit achten: Beim Einfügen von Bildern gleich den passenden Alternativtext hinzufügen (Rechtsklick aufs Bild: Alt-Text anzeigen).</a:t>
            </a:r>
          </a:p>
          <a:p>
            <a:pPr marL="0" indent="0">
              <a:buNone/>
            </a:pPr>
            <a:endParaRPr lang="de-CH" dirty="0"/>
          </a:p>
          <a:p>
            <a:pPr lvl="0"/>
            <a:endParaRPr lang="de-CH" dirty="0"/>
          </a:p>
          <a:p>
            <a:pPr lvl="0"/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Text, kleines Bild und Legende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922468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155" userDrawn="1">
          <p15:clr>
            <a:srgbClr val="F26B43"/>
          </p15:clr>
        </p15:guide>
        <p15:guide id="2" pos="4974" userDrawn="1">
          <p15:clr>
            <a:srgbClr val="F26B43"/>
          </p15:clr>
        </p15:guide>
        <p15:guide id="3" orient="horz" pos="2500" userDrawn="1">
          <p15:clr>
            <a:srgbClr val="A4A3A4"/>
          </p15:clr>
        </p15:guide>
        <p15:guide id="4" orient="horz" pos="2546" userDrawn="1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2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938AF5A-CB9F-6FFF-5006-EB12AD49A1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40463" y="5300663"/>
            <a:ext cx="5543550" cy="612775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Bildlegende hinzufügen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31784CC6-05EC-74CF-3BDD-5AA47659E0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40463" y="1628775"/>
            <a:ext cx="5543538" cy="360045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A4CE7346-A596-ECC7-5160-C1852D8885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7994" y="5301877"/>
            <a:ext cx="5543550" cy="612775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Bildlegende hinzufügen</a:t>
            </a:r>
          </a:p>
        </p:txBody>
      </p:sp>
      <p:sp>
        <p:nvSpPr>
          <p:cNvPr id="2" name="Bildplatzhalter 3">
            <a:extLst>
              <a:ext uri="{FF2B5EF4-FFF2-40B4-BE49-F238E27FC236}">
                <a16:creationId xmlns:a16="http://schemas.microsoft.com/office/drawing/2014/main" id="{F88D5C81-1C85-2542-A84C-CD23CCA65D8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08000" y="1628775"/>
            <a:ext cx="5543538" cy="360045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Folientitel, </a:t>
            </a:r>
            <a:r>
              <a:rPr lang="de-DE" dirty="0"/>
              <a:t>Arial Pt. 35</a:t>
            </a:r>
            <a:r>
              <a:rPr lang="de-CH" dirty="0"/>
              <a:t>, schwarz, zwei Bilder und Legende</a:t>
            </a:r>
          </a:p>
        </p:txBody>
      </p:sp>
    </p:spTree>
    <p:extLst>
      <p:ext uri="{BB962C8B-B14F-4D97-AF65-F5344CB8AC3E}">
        <p14:creationId xmlns:p14="http://schemas.microsoft.com/office/powerpoint/2010/main" val="36164843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1" userDrawn="1">
          <p15:clr>
            <a:srgbClr val="F26B43"/>
          </p15:clr>
        </p15:guide>
        <p15:guide id="2" pos="3749" userDrawn="1">
          <p15:clr>
            <a:srgbClr val="F26B43"/>
          </p15:clr>
        </p15:guide>
        <p15:guide id="3" orient="horz" pos="3339" userDrawn="1">
          <p15:clr>
            <a:srgbClr val="A4A3A4"/>
          </p15:clr>
        </p15:guide>
        <p15:guide id="4" orient="horz" pos="3294" userDrawn="1">
          <p15:clr>
            <a:srgbClr val="A4A3A4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6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5" name="Bildplatzhalter 6">
            <a:extLst>
              <a:ext uri="{FF2B5EF4-FFF2-40B4-BE49-F238E27FC236}">
                <a16:creationId xmlns:a16="http://schemas.microsoft.com/office/drawing/2014/main" id="{2EE3B75C-CEC1-6E28-3E70-DCA9BEDAECC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183112" y="4040775"/>
            <a:ext cx="3600000" cy="2196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4" name="Bildplatzhalter 5">
            <a:extLst>
              <a:ext uri="{FF2B5EF4-FFF2-40B4-BE49-F238E27FC236}">
                <a16:creationId xmlns:a16="http://schemas.microsoft.com/office/drawing/2014/main" id="{FE6C8114-1B2B-467B-9501-C2B1E7473AE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295775" y="4040775"/>
            <a:ext cx="3600000" cy="2196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B996E3F3-2BC1-A5E9-1DA4-8E35345546A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08000" y="4033138"/>
            <a:ext cx="3600438" cy="2203637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3" name="Bildplatzhalter 3">
            <a:extLst>
              <a:ext uri="{FF2B5EF4-FFF2-40B4-BE49-F238E27FC236}">
                <a16:creationId xmlns:a16="http://schemas.microsoft.com/office/drawing/2014/main" id="{6D6D36F6-DBE3-A50D-FCC5-547191E3F53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183563" y="1628775"/>
            <a:ext cx="3600000" cy="2196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id="{31784CC6-05EC-74CF-3BDD-5AA47659E0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96225" y="1628775"/>
            <a:ext cx="3600000" cy="2196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2" name="Bildplatzhalter 1">
            <a:extLst>
              <a:ext uri="{FF2B5EF4-FFF2-40B4-BE49-F238E27FC236}">
                <a16:creationId xmlns:a16="http://schemas.microsoft.com/office/drawing/2014/main" id="{F88D5C81-1C85-2542-A84C-CD23CCA65D8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08000" y="1628775"/>
            <a:ext cx="3600438" cy="2196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Folientitel, </a:t>
            </a:r>
            <a:r>
              <a:rPr lang="de-DE" dirty="0"/>
              <a:t>Arial Pt. 35</a:t>
            </a:r>
            <a:r>
              <a:rPr lang="de-CH" dirty="0"/>
              <a:t>, schwarz, sechs Bilder</a:t>
            </a:r>
          </a:p>
        </p:txBody>
      </p:sp>
    </p:spTree>
    <p:extLst>
      <p:ext uri="{BB962C8B-B14F-4D97-AF65-F5344CB8AC3E}">
        <p14:creationId xmlns:p14="http://schemas.microsoft.com/office/powerpoint/2010/main" val="4243457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706" userDrawn="1">
          <p15:clr>
            <a:srgbClr val="F26B43"/>
          </p15:clr>
        </p15:guide>
        <p15:guide id="2" pos="2525" userDrawn="1">
          <p15:clr>
            <a:srgbClr val="F26B43"/>
          </p15:clr>
        </p15:guide>
        <p15:guide id="3" pos="4974" userDrawn="1">
          <p15:clr>
            <a:srgbClr val="F26B43"/>
          </p15:clr>
        </p15:guide>
        <p15:guide id="4" pos="5155" userDrawn="1">
          <p15:clr>
            <a:srgbClr val="F26B43"/>
          </p15:clr>
        </p15:guide>
        <p15:guide id="5" orient="horz" pos="2409" userDrawn="1">
          <p15:clr>
            <a:srgbClr val="F26B43"/>
          </p15:clr>
        </p15:guide>
        <p15:guide id="6" orient="horz" pos="2546" userDrawn="1">
          <p15:clr>
            <a:srgbClr val="F26B43"/>
          </p15:clr>
        </p15:guide>
        <p15:guide id="7" orient="horz" pos="3929" userDrawn="1">
          <p15:clr>
            <a:srgbClr val="F26B43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Bildplatzhalter">
            <a:extLst>
              <a:ext uri="{FF2B5EF4-FFF2-40B4-BE49-F238E27FC236}">
                <a16:creationId xmlns:a16="http://schemas.microsoft.com/office/drawing/2014/main" id="{F88D5C81-1C85-2542-A84C-CD23CCA65D8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07987" y="1628775"/>
            <a:ext cx="11376013" cy="460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Folientitel, </a:t>
            </a:r>
            <a:r>
              <a:rPr lang="de-DE" dirty="0"/>
              <a:t>Arial Pt. 35, schwarz, </a:t>
            </a:r>
            <a:r>
              <a:rPr lang="de-CH" dirty="0"/>
              <a:t>grosses Bild</a:t>
            </a:r>
          </a:p>
        </p:txBody>
      </p:sp>
    </p:spTree>
    <p:extLst>
      <p:ext uri="{BB962C8B-B14F-4D97-AF65-F5344CB8AC3E}">
        <p14:creationId xmlns:p14="http://schemas.microsoft.com/office/powerpoint/2010/main" val="23280600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29" userDrawn="1">
          <p15:clr>
            <a:srgbClr val="F26B43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 h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">
            <a:extLst>
              <a:ext uri="{FF2B5EF4-FFF2-40B4-BE49-F238E27FC236}">
                <a16:creationId xmlns:a16="http://schemas.microsoft.com/office/drawing/2014/main" id="{354F15AF-D67D-54A8-9246-5C9F346655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Mastertitelformat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63276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29" userDrawn="1">
          <p15:clr>
            <a:srgbClr val="F26B43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Bild dunk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">
            <a:extLst>
              <a:ext uri="{FF2B5EF4-FFF2-40B4-BE49-F238E27FC236}">
                <a16:creationId xmlns:a16="http://schemas.microsoft.com/office/drawing/2014/main" id="{354F15AF-D67D-54A8-9246-5C9F346655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14253C28-417E-62CE-BF12-B5F66FF3B80A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640348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29" userDrawn="1">
          <p15:clr>
            <a:srgbClr val="F26B43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2 Vide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Folientitel, </a:t>
            </a:r>
            <a:r>
              <a:rPr lang="de-DE" dirty="0"/>
              <a:t>Arial Pt. 35, schwarz, </a:t>
            </a:r>
            <a:r>
              <a:rPr lang="de-CH" dirty="0"/>
              <a:t>2 Videos 16:9</a:t>
            </a:r>
          </a:p>
        </p:txBody>
      </p:sp>
      <p:sp>
        <p:nvSpPr>
          <p:cNvPr id="8" name="Textplatzhalter 10">
            <a:extLst>
              <a:ext uri="{FF2B5EF4-FFF2-40B4-BE49-F238E27FC236}">
                <a16:creationId xmlns:a16="http://schemas.microsoft.com/office/drawing/2014/main" id="{FD2BBF52-AE95-307F-4573-5A82524A0A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7987" y="4833938"/>
            <a:ext cx="5543550" cy="1080000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Legende hinzufügen</a:t>
            </a:r>
          </a:p>
        </p:txBody>
      </p:sp>
      <p:sp>
        <p:nvSpPr>
          <p:cNvPr id="14" name="Medienplatzhalter 13">
            <a:extLst>
              <a:ext uri="{FF2B5EF4-FFF2-40B4-BE49-F238E27FC236}">
                <a16:creationId xmlns:a16="http://schemas.microsoft.com/office/drawing/2014/main" id="{6ED34381-D1AE-BB18-0DB2-B4A99BB40B09}"/>
              </a:ext>
            </a:extLst>
          </p:cNvPr>
          <p:cNvSpPr>
            <a:spLocks noGrp="1" noChangeAspect="1"/>
          </p:cNvSpPr>
          <p:nvPr>
            <p:ph type="media" sz="quarter" idx="19"/>
          </p:nvPr>
        </p:nvSpPr>
        <p:spPr>
          <a:xfrm>
            <a:off x="407988" y="1628775"/>
            <a:ext cx="5543550" cy="3121025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Mediaclip durch Klicken auf Symbol hinzufügen</a:t>
            </a:r>
            <a:endParaRPr lang="de-CH" dirty="0"/>
          </a:p>
        </p:txBody>
      </p:sp>
      <p:sp>
        <p:nvSpPr>
          <p:cNvPr id="15" name="Textplatzhalter 10">
            <a:extLst>
              <a:ext uri="{FF2B5EF4-FFF2-40B4-BE49-F238E27FC236}">
                <a16:creationId xmlns:a16="http://schemas.microsoft.com/office/drawing/2014/main" id="{3E066BA4-FBC8-E2EE-2D88-7AB9BF7A19F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40464" y="4833938"/>
            <a:ext cx="5543550" cy="1080000"/>
          </a:xfrm>
        </p:spPr>
        <p:txBody>
          <a:bodyPr/>
          <a:lstStyle>
            <a:lvl1pPr marL="0" indent="0">
              <a:buNone/>
              <a:defRPr sz="1500"/>
            </a:lvl1pPr>
            <a:lvl2pPr marL="180000" indent="0">
              <a:buNone/>
              <a:defRPr sz="1500"/>
            </a:lvl2pPr>
            <a:lvl3pPr marL="360000" indent="0">
              <a:buNone/>
              <a:defRPr sz="1500"/>
            </a:lvl3pPr>
            <a:lvl4pPr marL="540000" indent="0">
              <a:buNone/>
              <a:defRPr sz="1500"/>
            </a:lvl4pPr>
            <a:lvl5pPr marL="720000" indent="0">
              <a:buNone/>
              <a:defRPr sz="1500"/>
            </a:lvl5pPr>
          </a:lstStyle>
          <a:p>
            <a:pPr lvl="0"/>
            <a:r>
              <a:rPr lang="de-CH" dirty="0"/>
              <a:t>Legende hinzufügen</a:t>
            </a:r>
          </a:p>
        </p:txBody>
      </p:sp>
      <p:sp>
        <p:nvSpPr>
          <p:cNvPr id="16" name="Medienplatzhalter 13">
            <a:extLst>
              <a:ext uri="{FF2B5EF4-FFF2-40B4-BE49-F238E27FC236}">
                <a16:creationId xmlns:a16="http://schemas.microsoft.com/office/drawing/2014/main" id="{F655F843-7794-7558-3F2A-37A96FD2423B}"/>
              </a:ext>
            </a:extLst>
          </p:cNvPr>
          <p:cNvSpPr>
            <a:spLocks noGrp="1" noChangeAspect="1"/>
          </p:cNvSpPr>
          <p:nvPr>
            <p:ph type="media" sz="quarter" idx="21"/>
          </p:nvPr>
        </p:nvSpPr>
        <p:spPr>
          <a:xfrm>
            <a:off x="6240465" y="1628775"/>
            <a:ext cx="5543550" cy="3121025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Mediaclip durch Klicken auf Symbol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618282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orient="horz" pos="2999" userDrawn="1">
          <p15:clr>
            <a:srgbClr val="A4A3A4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edienplatzhalter 13">
            <a:extLst>
              <a:ext uri="{FF2B5EF4-FFF2-40B4-BE49-F238E27FC236}">
                <a16:creationId xmlns:a16="http://schemas.microsoft.com/office/drawing/2014/main" id="{6ED34381-D1AE-BB18-0DB2-B4A99BB40B09}"/>
              </a:ext>
            </a:extLst>
          </p:cNvPr>
          <p:cNvSpPr>
            <a:spLocks noGrp="1" noChangeAspect="1"/>
          </p:cNvSpPr>
          <p:nvPr>
            <p:ph type="media" sz="quarter" idx="19"/>
          </p:nvPr>
        </p:nvSpPr>
        <p:spPr>
          <a:xfrm>
            <a:off x="0" y="0"/>
            <a:ext cx="12192000" cy="6858000"/>
          </a:xfr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Mediaclip durch Klicken auf Symbol hinzufügen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083334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Grafi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7" name="Diagrammplatzhalter 6">
            <a:extLst>
              <a:ext uri="{FF2B5EF4-FFF2-40B4-BE49-F238E27FC236}">
                <a16:creationId xmlns:a16="http://schemas.microsoft.com/office/drawing/2014/main" id="{457E301D-E1E5-A3BE-1F95-C5F6378697F1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07988" y="1557338"/>
            <a:ext cx="11376025" cy="4356100"/>
          </a:xfr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de-DE"/>
              <a:t>Diagramm durch Klicken auf Symbol hinzufügen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Diagramm (auf passende Farben achten)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07135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6B6B9-D02C-2E3D-F61F-E3B70BC6B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‹Nr.›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80E6FF-0586-DB1B-C6C9-C5EBCC1A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4" name="Tabellenplatzhalter 3">
            <a:extLst>
              <a:ext uri="{FF2B5EF4-FFF2-40B4-BE49-F238E27FC236}">
                <a16:creationId xmlns:a16="http://schemas.microsoft.com/office/drawing/2014/main" id="{CE8B9B37-F32D-82A0-6F61-05FA435D6EB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07988" y="1628775"/>
            <a:ext cx="11376025" cy="4284663"/>
          </a:xfrm>
        </p:spPr>
        <p:txBody>
          <a:bodyPr/>
          <a:lstStyle>
            <a:lvl1pPr marL="0" indent="0">
              <a:buNone/>
              <a:defRPr sz="1500"/>
            </a:lvl1pPr>
          </a:lstStyle>
          <a:p>
            <a:r>
              <a:rPr lang="de-DE"/>
              <a:t>Tabelle durch Klicken auf Symbol hinzufügen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900B099-3CB0-B45D-C045-DBA269E23B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Arial Pt. 35, schwarz, Tabelle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011533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 h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F975A0-41A4-8AD0-7E94-96D027C62E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E064B9D-9803-51F7-38FA-C33E9F7FF6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696A4B3-7696-681B-2BC8-522284326E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CH" dirty="0"/>
              <a:t>Folientitel, </a:t>
            </a:r>
            <a:r>
              <a:rPr lang="de-DE" dirty="0"/>
              <a:t>Arial Pt. 35, schwarz, </a:t>
            </a:r>
            <a:r>
              <a:rPr lang="de-CH" dirty="0"/>
              <a:t>Hintergrund weiss</a:t>
            </a:r>
          </a:p>
        </p:txBody>
      </p:sp>
    </p:spTree>
    <p:extLst>
      <p:ext uri="{BB962C8B-B14F-4D97-AF65-F5344CB8AC3E}">
        <p14:creationId xmlns:p14="http://schemas.microsoft.com/office/powerpoint/2010/main" val="39411765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 dunke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F975A0-41A4-8AD0-7E94-96D027C62E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E064B9D-9803-51F7-38FA-C33E9F7FF6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696A4B3-7696-681B-2BC8-522284326E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 dirty="0"/>
              <a:t>Folientitel, </a:t>
            </a:r>
            <a:r>
              <a:rPr lang="de-DE" dirty="0"/>
              <a:t>Arial Pt. 35, </a:t>
            </a:r>
            <a:r>
              <a:rPr lang="de-DE" dirty="0" err="1"/>
              <a:t>weiss</a:t>
            </a:r>
            <a:r>
              <a:rPr lang="de-DE" dirty="0"/>
              <a:t>, </a:t>
            </a:r>
            <a:r>
              <a:rPr lang="de-CH" dirty="0"/>
              <a:t>Hintergrund dunkel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55FCAB3-4682-A549-DDF2-803382ACAB95}"/>
              </a:ext>
            </a:extLst>
          </p:cNvPr>
          <p:cNvGrpSpPr/>
          <p:nvPr userDrawn="1"/>
        </p:nvGrpSpPr>
        <p:grpSpPr>
          <a:xfrm>
            <a:off x="12516000" y="0"/>
            <a:ext cx="2628000" cy="3676802"/>
            <a:chOff x="12516000" y="0"/>
            <a:chExt cx="2628000" cy="3676802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C5817D15-7B0F-1B8E-4C6E-86704FCF284A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weissen</a:t>
              </a:r>
              <a:r>
                <a:rPr lang="de-CH" sz="1200" noProof="1"/>
                <a:t> Schrift dürfen </a:t>
              </a:r>
              <a:br>
                <a:rPr lang="de-CH" sz="1200" noProof="1"/>
              </a:br>
              <a:r>
                <a:rPr lang="de-CH" sz="1200" noProof="1"/>
                <a:t>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5" name="Rechteck 4">
              <a:extLst>
                <a:ext uri="{FF2B5EF4-FFF2-40B4-BE49-F238E27FC236}">
                  <a16:creationId xmlns:a16="http://schemas.microsoft.com/office/drawing/2014/main" id="{F27B59D2-A711-D1AC-6DDE-52A36C9E1579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BE008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Fuchsia</a:t>
              </a:r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01587A43-0389-D525-85AF-DCD18A01DF87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00795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Eukalyptus</a:t>
              </a:r>
            </a:p>
          </p:txBody>
        </p:sp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A3F14F4E-EB20-85EF-2DCC-05BBA41B2889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E621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Koralle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166B7DB8-491C-E911-0B4A-5EA6866E19C6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05366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Nacht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551ECD4-5A49-9F07-3EB1-214A07A7D24A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0091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Ozean</a:t>
              </a:r>
            </a:p>
          </p:txBody>
        </p:sp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8E1A34BA-6618-2C17-EB1F-61587837F41F}"/>
                </a:ext>
              </a:extLst>
            </p:cNvPr>
            <p:cNvSpPr/>
            <p:nvPr userDrawn="1"/>
          </p:nvSpPr>
          <p:spPr>
            <a:xfrm>
              <a:off x="12516000" y="2932908"/>
              <a:ext cx="576000" cy="324000"/>
            </a:xfrm>
            <a:prstGeom prst="rect">
              <a:avLst/>
            </a:prstGeom>
            <a:solidFill>
              <a:srgbClr val="8A24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Pflaume</a:t>
              </a:r>
            </a:p>
          </p:txBody>
        </p:sp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78744B02-7DA5-130A-C4AC-089B7C46B064}"/>
                </a:ext>
              </a:extLst>
            </p:cNvPr>
            <p:cNvSpPr/>
            <p:nvPr userDrawn="1"/>
          </p:nvSpPr>
          <p:spPr>
            <a:xfrm>
              <a:off x="12516000" y="3352802"/>
              <a:ext cx="576000" cy="324000"/>
            </a:xfrm>
            <a:prstGeom prst="rect">
              <a:avLst/>
            </a:prstGeom>
            <a:solidFill>
              <a:srgbClr val="0064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rgbClr val="FFFFFF"/>
                  </a:solidFill>
                </a:rPr>
                <a:t>ZHAW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93104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ankefolie hell">
    <p:bg>
      <p:bgPr>
        <a:solidFill>
          <a:srgbClr val="FFB0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F975A0-41A4-8AD0-7E94-96D027C62E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E064B9D-9803-51F7-38FA-C33E9F7FF6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696A4B3-7696-681B-2BC8-522284326E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260350"/>
            <a:ext cx="5543550" cy="5653088"/>
          </a:xfrm>
        </p:spPr>
        <p:txBody>
          <a:bodyPr/>
          <a:lstStyle/>
          <a:p>
            <a:r>
              <a:rPr lang="de-CH" dirty="0"/>
              <a:t>Folie für Abschluss z.B. Vielen Dank für </a:t>
            </a:r>
            <a:br>
              <a:rPr lang="de-CH" dirty="0"/>
            </a:br>
            <a:r>
              <a:rPr lang="de-CH" dirty="0"/>
              <a:t>Ihre Aufmerksamkeit, </a:t>
            </a:r>
            <a:r>
              <a:rPr lang="de-DE" dirty="0"/>
              <a:t>Arial Pt. 35. </a:t>
            </a:r>
            <a:r>
              <a:rPr lang="de-CH" dirty="0"/>
              <a:t>Hintergrundfarbe «Sakura», Schrift schwarz. 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3B7F772A-874B-1107-0932-C814DB5B8129}"/>
              </a:ext>
            </a:extLst>
          </p:cNvPr>
          <p:cNvGrpSpPr/>
          <p:nvPr userDrawn="1"/>
        </p:nvGrpSpPr>
        <p:grpSpPr>
          <a:xfrm>
            <a:off x="12516000" y="0"/>
            <a:ext cx="2628000" cy="2837014"/>
            <a:chOff x="12516000" y="0"/>
            <a:chExt cx="2628000" cy="2837014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20D385C7-8613-D671-EE27-56C169B13D1A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schwarzen</a:t>
              </a:r>
              <a:r>
                <a:rPr lang="de-CH" sz="1200" noProof="1"/>
                <a:t> Schrift dürfen 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5" name="Rechteck 4">
              <a:extLst>
                <a:ext uri="{FF2B5EF4-FFF2-40B4-BE49-F238E27FC236}">
                  <a16:creationId xmlns:a16="http://schemas.microsoft.com/office/drawing/2014/main" id="{C5A011A0-9E81-1C77-3096-02BE65BD15F6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FFB0D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Sakura</a:t>
              </a:r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97927AA2-8659-780A-D783-1665E780C76A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FFDC0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chemeClr val="tx1"/>
                  </a:solidFill>
                </a:rPr>
                <a:t>Yuzu</a:t>
              </a:r>
            </a:p>
          </p:txBody>
        </p:sp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3F37CEF9-C670-963B-40AF-F8BEB0FBC0C5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A3D04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Gras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4A5AE2A9-290B-1749-F937-F3BB6478DBB0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9ADCF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Himmel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F66CAB1B-72F9-95AF-9E4C-FD5882C1E4A7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FFA7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Honig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00687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ankefolie dunke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EF975A0-41A4-8AD0-7E94-96D027C62E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black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E064B9D-9803-51F7-38FA-C33E9F7FF6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black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696A4B3-7696-681B-2BC8-522284326E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>
          <a:xfrm>
            <a:off x="407988" y="260350"/>
            <a:ext cx="5543550" cy="5653088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dirty="0"/>
              <a:t>Folie für Abschluss z.B. Vielen Dank für </a:t>
            </a:r>
            <a:br>
              <a:rPr lang="de-CH" dirty="0"/>
            </a:br>
            <a:r>
              <a:rPr lang="de-CH" dirty="0"/>
              <a:t>Ihre Aufmerksamkeit, </a:t>
            </a:r>
            <a:r>
              <a:rPr lang="de-DE" dirty="0"/>
              <a:t>Arial Pt. 35. </a:t>
            </a:r>
            <a:r>
              <a:rPr lang="de-CH" dirty="0"/>
              <a:t>Hintergrundfarbe «Nacht», Schrift weiss.</a:t>
            </a:r>
            <a:br>
              <a:rPr lang="de-CH" dirty="0"/>
            </a:br>
            <a:endParaRPr lang="de-CH" dirty="0"/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7826AD3-BBC2-A712-6943-5AD368B0588C}"/>
              </a:ext>
            </a:extLst>
          </p:cNvPr>
          <p:cNvGrpSpPr/>
          <p:nvPr userDrawn="1"/>
        </p:nvGrpSpPr>
        <p:grpSpPr>
          <a:xfrm>
            <a:off x="12516000" y="0"/>
            <a:ext cx="2628000" cy="3676802"/>
            <a:chOff x="12516000" y="0"/>
            <a:chExt cx="2628000" cy="3676802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B6F4150B-86D8-67E2-7292-B8916D484611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weissen</a:t>
              </a:r>
              <a:r>
                <a:rPr lang="de-CH" sz="1200" noProof="1"/>
                <a:t> Schrift dürfen </a:t>
              </a:r>
              <a:br>
                <a:rPr lang="de-CH" sz="1200" noProof="1"/>
              </a:br>
              <a:r>
                <a:rPr lang="de-CH" sz="1200" noProof="1"/>
                <a:t>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5" name="Rechteck 4">
              <a:extLst>
                <a:ext uri="{FF2B5EF4-FFF2-40B4-BE49-F238E27FC236}">
                  <a16:creationId xmlns:a16="http://schemas.microsoft.com/office/drawing/2014/main" id="{E02DCDD8-897D-377E-D803-211F3D36AFF6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BE008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Fuchsia</a:t>
              </a:r>
            </a:p>
          </p:txBody>
        </p:sp>
        <p:sp>
          <p:nvSpPr>
            <p:cNvPr id="8" name="Rechteck 7">
              <a:extLst>
                <a:ext uri="{FF2B5EF4-FFF2-40B4-BE49-F238E27FC236}">
                  <a16:creationId xmlns:a16="http://schemas.microsoft.com/office/drawing/2014/main" id="{8674CB11-4B32-4A9C-6DCE-C1962A062596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00795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Eukalyptus</a:t>
              </a:r>
            </a:p>
          </p:txBody>
        </p:sp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E76FE89A-6912-6A9E-3626-AECE547C0968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E621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Koralle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96D2C56B-6027-E005-15D5-3FE7ED032966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05366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Nacht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2DAE76DE-75F6-D329-D91D-7339F0E05A16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0091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Ozean</a:t>
              </a:r>
            </a:p>
          </p:txBody>
        </p:sp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578FCCE4-8A88-4C02-79D6-1C567B0FBFD7}"/>
                </a:ext>
              </a:extLst>
            </p:cNvPr>
            <p:cNvSpPr/>
            <p:nvPr userDrawn="1"/>
          </p:nvSpPr>
          <p:spPr>
            <a:xfrm>
              <a:off x="12516000" y="2932908"/>
              <a:ext cx="576000" cy="324000"/>
            </a:xfrm>
            <a:prstGeom prst="rect">
              <a:avLst/>
            </a:prstGeom>
            <a:solidFill>
              <a:srgbClr val="8A24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Pflaume</a:t>
              </a:r>
            </a:p>
          </p:txBody>
        </p:sp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985F9957-689C-8B3E-19A0-FC51C85BB4F5}"/>
                </a:ext>
              </a:extLst>
            </p:cNvPr>
            <p:cNvSpPr/>
            <p:nvPr userDrawn="1"/>
          </p:nvSpPr>
          <p:spPr>
            <a:xfrm>
              <a:off x="12516000" y="3352802"/>
              <a:ext cx="576000" cy="324000"/>
            </a:xfrm>
            <a:prstGeom prst="rect">
              <a:avLst/>
            </a:prstGeom>
            <a:solidFill>
              <a:srgbClr val="0064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rgbClr val="FFFFFF"/>
                  </a:solidFill>
                </a:rPr>
                <a:t>ZHAW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88675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BE6D70-4933-6480-C1E7-2C99DC236E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Beratungs- und Kontaktfolie, Arial Pt. 35, schwarz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E963200-D89A-0961-DF10-F225353617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03DE9F0-D2D7-1856-975B-A6DBBBC9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15419D9C-6016-D9E0-1855-2C290F55E4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29251" y="2345437"/>
            <a:ext cx="5364146" cy="398585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de-DE" dirty="0"/>
              <a:t>Vor- und Nachname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1674DEA0-F61B-F77F-5060-8E687068BE5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125414" y="1852385"/>
            <a:ext cx="3632783" cy="362785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5" name="Textplatzhalter 9">
            <a:extLst>
              <a:ext uri="{FF2B5EF4-FFF2-40B4-BE49-F238E27FC236}">
                <a16:creationId xmlns:a16="http://schemas.microsoft.com/office/drawing/2014/main" id="{CB52A556-8F09-5723-9135-D731CDA3A3F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29249" y="2939526"/>
            <a:ext cx="5364147" cy="1903762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de-DE" dirty="0"/>
              <a:t>Kontaktdetails</a:t>
            </a:r>
          </a:p>
        </p:txBody>
      </p:sp>
    </p:spTree>
    <p:extLst>
      <p:ext uri="{BB962C8B-B14F-4D97-AF65-F5344CB8AC3E}">
        <p14:creationId xmlns:p14="http://schemas.microsoft.com/office/powerpoint/2010/main" val="42052149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k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BE6D70-4933-6480-C1E7-2C99DC236E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Projektfolie, Arial Pt. 35, schwarz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E963200-D89A-0961-DF10-F225353617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03DE9F0-D2D7-1856-975B-A6DBBBC9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15419D9C-6016-D9E0-1855-2C290F55E4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5478" y="1826536"/>
            <a:ext cx="2474002" cy="216000"/>
          </a:xfrm>
        </p:spPr>
        <p:txBody>
          <a:bodyPr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de-DE" dirty="0"/>
              <a:t>Projektlead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1674DEA0-F61B-F77F-5060-8E687068BE5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48142" y="1826536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5" name="Textplatzhalter 9">
            <a:extLst>
              <a:ext uri="{FF2B5EF4-FFF2-40B4-BE49-F238E27FC236}">
                <a16:creationId xmlns:a16="http://schemas.microsoft.com/office/drawing/2014/main" id="{CB52A556-8F09-5723-9135-D731CDA3A3F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5478" y="2196953"/>
            <a:ext cx="2474002" cy="709583"/>
          </a:xfrm>
        </p:spPr>
        <p:txBody>
          <a:bodyPr/>
          <a:lstStyle>
            <a:lvl1pPr marL="342900" indent="-342900" algn="r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  <p:sp>
        <p:nvSpPr>
          <p:cNvPr id="7" name="Bildplatzhalter 11">
            <a:extLst>
              <a:ext uri="{FF2B5EF4-FFF2-40B4-BE49-F238E27FC236}">
                <a16:creationId xmlns:a16="http://schemas.microsoft.com/office/drawing/2014/main" id="{92656631-FE2C-70E5-B7AD-5544C959755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248142" y="3277101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8" name="Bildplatzhalter 11">
            <a:extLst>
              <a:ext uri="{FF2B5EF4-FFF2-40B4-BE49-F238E27FC236}">
                <a16:creationId xmlns:a16="http://schemas.microsoft.com/office/drawing/2014/main" id="{E535E7F2-5539-84D4-F05B-5297D9F3757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248142" y="4727666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9" name="Bildplatzhalter 11">
            <a:extLst>
              <a:ext uri="{FF2B5EF4-FFF2-40B4-BE49-F238E27FC236}">
                <a16:creationId xmlns:a16="http://schemas.microsoft.com/office/drawing/2014/main" id="{8B6AEEED-53F4-784B-4B34-D062A20BA656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859881" y="1826536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9CE28E5-344E-68F8-3AD5-70707DC1C8F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859881" y="3277101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13" name="Bildplatzhalter 11">
            <a:extLst>
              <a:ext uri="{FF2B5EF4-FFF2-40B4-BE49-F238E27FC236}">
                <a16:creationId xmlns:a16="http://schemas.microsoft.com/office/drawing/2014/main" id="{5C31474A-0ED4-2AD8-CA90-71393F22CFE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859881" y="4727666"/>
            <a:ext cx="1081466" cy="1080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14" name="Textplatzhalter 9">
            <a:extLst>
              <a:ext uri="{FF2B5EF4-FFF2-40B4-BE49-F238E27FC236}">
                <a16:creationId xmlns:a16="http://schemas.microsoft.com/office/drawing/2014/main" id="{4D47EF88-CE73-9860-3353-6AF66D6E005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85478" y="3277101"/>
            <a:ext cx="2474002" cy="216000"/>
          </a:xfrm>
        </p:spPr>
        <p:txBody>
          <a:bodyPr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de-DE" dirty="0"/>
              <a:t>Projektmitarbeit</a:t>
            </a:r>
          </a:p>
        </p:txBody>
      </p:sp>
      <p:sp>
        <p:nvSpPr>
          <p:cNvPr id="15" name="Textplatzhalter 9">
            <a:extLst>
              <a:ext uri="{FF2B5EF4-FFF2-40B4-BE49-F238E27FC236}">
                <a16:creationId xmlns:a16="http://schemas.microsoft.com/office/drawing/2014/main" id="{113E733A-9721-9B78-3B65-D91EB37C3FB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85478" y="3647518"/>
            <a:ext cx="2474002" cy="709583"/>
          </a:xfrm>
        </p:spPr>
        <p:txBody>
          <a:bodyPr/>
          <a:lstStyle>
            <a:lvl1pPr marL="342900" indent="-342900" algn="r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  <p:sp>
        <p:nvSpPr>
          <p:cNvPr id="16" name="Textplatzhalter 9">
            <a:extLst>
              <a:ext uri="{FF2B5EF4-FFF2-40B4-BE49-F238E27FC236}">
                <a16:creationId xmlns:a16="http://schemas.microsoft.com/office/drawing/2014/main" id="{445374EF-21DA-22A7-C1FA-4BDE496CF1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485478" y="4727666"/>
            <a:ext cx="2474002" cy="216000"/>
          </a:xfrm>
        </p:spPr>
        <p:txBody>
          <a:bodyPr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de-DE" dirty="0"/>
              <a:t>Projektmitarbeit</a:t>
            </a:r>
          </a:p>
        </p:txBody>
      </p:sp>
      <p:sp>
        <p:nvSpPr>
          <p:cNvPr id="17" name="Textplatzhalter 9">
            <a:extLst>
              <a:ext uri="{FF2B5EF4-FFF2-40B4-BE49-F238E27FC236}">
                <a16:creationId xmlns:a16="http://schemas.microsoft.com/office/drawing/2014/main" id="{9A110438-C69A-0293-E7DD-0006303E790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85478" y="5098083"/>
            <a:ext cx="2474002" cy="709583"/>
          </a:xfrm>
        </p:spPr>
        <p:txBody>
          <a:bodyPr/>
          <a:lstStyle>
            <a:lvl1pPr marL="342900" indent="-342900" algn="r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  <p:sp>
        <p:nvSpPr>
          <p:cNvPr id="18" name="Textplatzhalter 9">
            <a:extLst>
              <a:ext uri="{FF2B5EF4-FFF2-40B4-BE49-F238E27FC236}">
                <a16:creationId xmlns:a16="http://schemas.microsoft.com/office/drawing/2014/main" id="{BCC09C7C-71EC-0D44-FE08-2F86CF4C388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32520" y="1826536"/>
            <a:ext cx="2474002" cy="216000"/>
          </a:xfrm>
        </p:spPr>
        <p:txBody>
          <a:bodyPr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de-DE" dirty="0"/>
              <a:t>Co-Lead</a:t>
            </a:r>
          </a:p>
        </p:txBody>
      </p:sp>
      <p:sp>
        <p:nvSpPr>
          <p:cNvPr id="19" name="Textplatzhalter 9">
            <a:extLst>
              <a:ext uri="{FF2B5EF4-FFF2-40B4-BE49-F238E27FC236}">
                <a16:creationId xmlns:a16="http://schemas.microsoft.com/office/drawing/2014/main" id="{C4203EC6-4420-FD64-4DB6-7BF66E9D64F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232520" y="2196953"/>
            <a:ext cx="2474002" cy="709583"/>
          </a:xfrm>
        </p:spPr>
        <p:txBody>
          <a:bodyPr/>
          <a:lstStyle>
            <a:lvl1pPr marL="342900" indent="-342900" algn="l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  <p:sp>
        <p:nvSpPr>
          <p:cNvPr id="20" name="Textplatzhalter 9">
            <a:extLst>
              <a:ext uri="{FF2B5EF4-FFF2-40B4-BE49-F238E27FC236}">
                <a16:creationId xmlns:a16="http://schemas.microsoft.com/office/drawing/2014/main" id="{79F2AE05-4618-3B39-2C5B-FCC775584B7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32520" y="3273477"/>
            <a:ext cx="2474002" cy="216000"/>
          </a:xfrm>
        </p:spPr>
        <p:txBody>
          <a:bodyPr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de-DE" dirty="0"/>
              <a:t>Projektmitarbeit</a:t>
            </a:r>
          </a:p>
        </p:txBody>
      </p:sp>
      <p:sp>
        <p:nvSpPr>
          <p:cNvPr id="21" name="Textplatzhalter 9">
            <a:extLst>
              <a:ext uri="{FF2B5EF4-FFF2-40B4-BE49-F238E27FC236}">
                <a16:creationId xmlns:a16="http://schemas.microsoft.com/office/drawing/2014/main" id="{B22975EC-3D62-0454-F986-E046CF41099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232520" y="3643894"/>
            <a:ext cx="2474002" cy="709583"/>
          </a:xfrm>
        </p:spPr>
        <p:txBody>
          <a:bodyPr/>
          <a:lstStyle>
            <a:lvl1pPr marL="342900" indent="-342900" algn="l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  <p:sp>
        <p:nvSpPr>
          <p:cNvPr id="22" name="Textplatzhalter 9">
            <a:extLst>
              <a:ext uri="{FF2B5EF4-FFF2-40B4-BE49-F238E27FC236}">
                <a16:creationId xmlns:a16="http://schemas.microsoft.com/office/drawing/2014/main" id="{5CA1F7C8-568B-A2D6-902C-91B46A91C7F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32520" y="4727666"/>
            <a:ext cx="2474002" cy="216000"/>
          </a:xfrm>
        </p:spPr>
        <p:txBody>
          <a:bodyPr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de-DE" dirty="0"/>
              <a:t>Projektmitarbeit</a:t>
            </a:r>
          </a:p>
        </p:txBody>
      </p:sp>
      <p:sp>
        <p:nvSpPr>
          <p:cNvPr id="23" name="Textplatzhalter 9">
            <a:extLst>
              <a:ext uri="{FF2B5EF4-FFF2-40B4-BE49-F238E27FC236}">
                <a16:creationId xmlns:a16="http://schemas.microsoft.com/office/drawing/2014/main" id="{9B31AEAB-B9F5-910F-64A3-EC592E13597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232520" y="5098083"/>
            <a:ext cx="2474002" cy="709583"/>
          </a:xfrm>
        </p:spPr>
        <p:txBody>
          <a:bodyPr/>
          <a:lstStyle>
            <a:lvl1pPr marL="342900" indent="-342900" algn="l">
              <a:buFont typeface="Arial" panose="020B0604020202020204" pitchFamily="34" charset="0"/>
              <a:buChar char="•"/>
              <a:defRPr sz="1400"/>
            </a:lvl1pPr>
          </a:lstStyle>
          <a:p>
            <a:pPr lvl="0"/>
            <a:r>
              <a:rPr lang="de-DE" dirty="0"/>
              <a:t>Aufgabe</a:t>
            </a:r>
          </a:p>
        </p:txBody>
      </p:sp>
    </p:spTree>
    <p:extLst>
      <p:ext uri="{BB962C8B-B14F-4D97-AF65-F5344CB8AC3E}">
        <p14:creationId xmlns:p14="http://schemas.microsoft.com/office/powerpoint/2010/main" val="31344148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ä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BE6D70-4933-6480-C1E7-2C99DC236E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Porträtfolie, Arial Pt. 35, schwarz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E963200-D89A-0961-DF10-F225353617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03DE9F0-D2D7-1856-975B-A6DBBBC9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20" name="Textplatzhalter 9">
            <a:extLst>
              <a:ext uri="{FF2B5EF4-FFF2-40B4-BE49-F238E27FC236}">
                <a16:creationId xmlns:a16="http://schemas.microsoft.com/office/drawing/2014/main" id="{79F2AE05-4618-3B39-2C5B-FCC775584B7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891248" y="2198693"/>
            <a:ext cx="2892752" cy="654474"/>
          </a:xfrm>
        </p:spPr>
        <p:txBody>
          <a:bodyPr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de-DE" dirty="0"/>
              <a:t>Vor- und Nachname, Funktion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AE2E867E-1CF5-9A6E-10BE-30B060E584F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7989" y="1557338"/>
            <a:ext cx="5543550" cy="4356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Ich bin eine Vorlage für Text, </a:t>
            </a:r>
            <a:r>
              <a:rPr lang="de-CH" dirty="0">
                <a:effectLst/>
                <a:latin typeface="Helvetica Neue" panose="02000503000000020004" pitchFamily="2" charset="0"/>
              </a:rPr>
              <a:t>Arial Pt. 20, schwarz</a:t>
            </a:r>
            <a:r>
              <a:rPr lang="de-DE" dirty="0"/>
              <a:t>.</a:t>
            </a:r>
          </a:p>
        </p:txBody>
      </p:sp>
      <p:sp>
        <p:nvSpPr>
          <p:cNvPr id="27" name="Bildplatzhalter 11">
            <a:extLst>
              <a:ext uri="{FF2B5EF4-FFF2-40B4-BE49-F238E27FC236}">
                <a16:creationId xmlns:a16="http://schemas.microsoft.com/office/drawing/2014/main" id="{F55B0172-D3DB-9835-E3F9-6A9B6C926F88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6547693" y="1557338"/>
            <a:ext cx="1939814" cy="1937184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28" name="Bildplatzhalter 11">
            <a:extLst>
              <a:ext uri="{FF2B5EF4-FFF2-40B4-BE49-F238E27FC236}">
                <a16:creationId xmlns:a16="http://schemas.microsoft.com/office/drawing/2014/main" id="{182236DD-4F33-C0C1-CB75-5E2871DC27C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547693" y="3925595"/>
            <a:ext cx="1939814" cy="1937184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de-DE" dirty="0"/>
              <a:t>Profilbild</a:t>
            </a:r>
          </a:p>
        </p:txBody>
      </p:sp>
      <p:sp>
        <p:nvSpPr>
          <p:cNvPr id="29" name="Textplatzhalter 9">
            <a:extLst>
              <a:ext uri="{FF2B5EF4-FFF2-40B4-BE49-F238E27FC236}">
                <a16:creationId xmlns:a16="http://schemas.microsoft.com/office/drawing/2014/main" id="{84B344F8-08BC-2264-1C9C-4F65482E083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891248" y="4566950"/>
            <a:ext cx="2892752" cy="654474"/>
          </a:xfrm>
        </p:spPr>
        <p:txBody>
          <a:bodyPr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de-DE" dirty="0"/>
              <a:t>Vor- und Nachname, Funktion</a:t>
            </a:r>
          </a:p>
        </p:txBody>
      </p:sp>
    </p:spTree>
    <p:extLst>
      <p:ext uri="{BB962C8B-B14F-4D97-AF65-F5344CB8AC3E}">
        <p14:creationId xmlns:p14="http://schemas.microsoft.com/office/powerpoint/2010/main" val="5945687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 hell">
    <p:bg>
      <p:bgPr>
        <a:solidFill>
          <a:srgbClr val="FFB0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38F756-697B-7018-29B6-F66509D315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9" name="Textplatzhalter 6">
            <a:extLst>
              <a:ext uri="{FF2B5EF4-FFF2-40B4-BE49-F238E27FC236}">
                <a16:creationId xmlns:a16="http://schemas.microsoft.com/office/drawing/2014/main" id="{459C1730-4C19-6280-8779-5CE7D0A884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7989" y="883725"/>
            <a:ext cx="3600450" cy="5029714"/>
          </a:xfrm>
        </p:spPr>
        <p:txBody>
          <a:bodyPr/>
          <a:lstStyle>
            <a:lvl1pPr marL="0" indent="0">
              <a:lnSpc>
                <a:spcPct val="107000"/>
              </a:lnSpc>
              <a:buNone/>
              <a:defRPr sz="900"/>
            </a:lvl1pPr>
            <a:lvl2pPr marL="180000" indent="0">
              <a:lnSpc>
                <a:spcPct val="107000"/>
              </a:lnSpc>
              <a:buNone/>
              <a:defRPr sz="900"/>
            </a:lvl2pPr>
            <a:lvl3pPr marL="360000" indent="0">
              <a:lnSpc>
                <a:spcPct val="107000"/>
              </a:lnSpc>
              <a:buNone/>
              <a:defRPr sz="900"/>
            </a:lvl3pPr>
            <a:lvl4pPr marL="540000" indent="0">
              <a:lnSpc>
                <a:spcPct val="107000"/>
              </a:lnSpc>
              <a:buNone/>
              <a:defRPr sz="900"/>
            </a:lvl4pPr>
            <a:lvl5pPr marL="720000" indent="0">
              <a:lnSpc>
                <a:spcPct val="107000"/>
              </a:lnSpc>
              <a:buNone/>
              <a:defRPr sz="900"/>
            </a:lvl5pPr>
          </a:lstStyle>
          <a:p>
            <a:pPr lvl="0"/>
            <a:r>
              <a:rPr lang="de-CH" noProof="1"/>
              <a:t>Organisationseinheit, Adresse und Kontaktdaten hinzufügen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8F0FFA6-C80A-D2AA-36F8-0D827D0905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9" y="736601"/>
            <a:ext cx="3600000" cy="144000"/>
          </a:xfrm>
        </p:spPr>
        <p:txBody>
          <a:bodyPr/>
          <a:lstStyle>
            <a:lvl1pPr>
              <a:defRPr lang="de-CH" sz="9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de-CH" noProof="1"/>
              <a:t>Angewandte Linguistik</a:t>
            </a:r>
            <a:endParaRPr lang="de-CH" dirty="0"/>
          </a:p>
        </p:txBody>
      </p:sp>
      <p:sp>
        <p:nvSpPr>
          <p:cNvPr id="8" name="ZHAW">
            <a:extLst>
              <a:ext uri="{FF2B5EF4-FFF2-40B4-BE49-F238E27FC236}">
                <a16:creationId xmlns:a16="http://schemas.microsoft.com/office/drawing/2014/main" id="{154B8393-179C-8341-BA0F-5AD2AFC324ED}"/>
              </a:ext>
            </a:extLst>
          </p:cNvPr>
          <p:cNvSpPr txBox="1"/>
          <p:nvPr userDrawn="1"/>
        </p:nvSpPr>
        <p:spPr>
          <a:xfrm>
            <a:off x="407988" y="343385"/>
            <a:ext cx="3600450" cy="288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7000"/>
              </a:lnSpc>
            </a:pPr>
            <a:r>
              <a:rPr lang="de-CH" sz="900" dirty="0"/>
              <a:t>Zürcher </a:t>
            </a:r>
            <a:r>
              <a:rPr lang="de-CH" sz="900" noProof="1"/>
              <a:t>Hochschule</a:t>
            </a:r>
            <a:r>
              <a:rPr lang="de-CH" sz="900" dirty="0"/>
              <a:t> für </a:t>
            </a:r>
          </a:p>
          <a:p>
            <a:pPr>
              <a:lnSpc>
                <a:spcPct val="107000"/>
              </a:lnSpc>
            </a:pPr>
            <a:r>
              <a:rPr lang="de-CH" sz="900" dirty="0"/>
              <a:t>Angewandte Wissenschaften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CC2B74CC-847A-5C28-9488-F18E19BF58D4}"/>
              </a:ext>
            </a:extLst>
          </p:cNvPr>
          <p:cNvGrpSpPr/>
          <p:nvPr userDrawn="1"/>
        </p:nvGrpSpPr>
        <p:grpSpPr>
          <a:xfrm>
            <a:off x="12516000" y="0"/>
            <a:ext cx="2628000" cy="2837014"/>
            <a:chOff x="12516000" y="0"/>
            <a:chExt cx="2628000" cy="2837014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93137303-BA6C-B65E-342C-63151D2443C2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schwarzen</a:t>
              </a:r>
              <a:r>
                <a:rPr lang="de-CH" sz="1200" noProof="1"/>
                <a:t> Schrift dürfen 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81286278-6316-B523-CF8C-F41CC14C96BF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FFB0D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Sakura</a:t>
              </a:r>
            </a:p>
          </p:txBody>
        </p:sp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44231FED-423B-B4C0-B28A-DE2A82C8776D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FFDC0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chemeClr val="tx1"/>
                  </a:solidFill>
                </a:rPr>
                <a:t>Yuzu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E8C29827-5BBB-774F-EAD7-36FC9C4DA5A2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A3D04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Gras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29A0DB6F-CA39-D2F6-692C-6606CC5F6A9B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9ADCF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Himmel</a:t>
              </a:r>
            </a:p>
          </p:txBody>
        </p:sp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77FBB34B-E9BC-D52F-3AE1-2DC54B836397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FFA70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chemeClr val="tx1"/>
                  </a:solidFill>
                </a:rPr>
                <a:t>Honig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14687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 dunkel">
    <p:bg>
      <p:bgPr>
        <a:solidFill>
          <a:srgbClr val="053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38F756-697B-7018-29B6-F66509D315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 bwMode="black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9" name="Textplatzhalter 6">
            <a:extLst>
              <a:ext uri="{FF2B5EF4-FFF2-40B4-BE49-F238E27FC236}">
                <a16:creationId xmlns:a16="http://schemas.microsoft.com/office/drawing/2014/main" id="{459C1730-4C19-6280-8779-5CE7D0A884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black">
          <a:xfrm>
            <a:off x="407989" y="883725"/>
            <a:ext cx="3600450" cy="5029714"/>
          </a:xfrm>
        </p:spPr>
        <p:txBody>
          <a:bodyPr/>
          <a:lstStyle>
            <a:lvl1pPr marL="0" indent="0">
              <a:lnSpc>
                <a:spcPct val="107000"/>
              </a:lnSpc>
              <a:buNone/>
              <a:defRPr sz="900">
                <a:solidFill>
                  <a:srgbClr val="FFFFFF"/>
                </a:solidFill>
              </a:defRPr>
            </a:lvl1pPr>
            <a:lvl2pPr marL="180000" indent="0">
              <a:lnSpc>
                <a:spcPct val="107000"/>
              </a:lnSpc>
              <a:buNone/>
              <a:defRPr sz="900"/>
            </a:lvl2pPr>
            <a:lvl3pPr marL="360000" indent="0">
              <a:lnSpc>
                <a:spcPct val="107000"/>
              </a:lnSpc>
              <a:buNone/>
              <a:defRPr sz="900"/>
            </a:lvl3pPr>
            <a:lvl4pPr marL="540000" indent="0">
              <a:lnSpc>
                <a:spcPct val="107000"/>
              </a:lnSpc>
              <a:buNone/>
              <a:defRPr sz="900"/>
            </a:lvl4pPr>
            <a:lvl5pPr marL="720000" indent="0">
              <a:lnSpc>
                <a:spcPct val="107000"/>
              </a:lnSpc>
              <a:buNone/>
              <a:defRPr sz="900"/>
            </a:lvl5pPr>
          </a:lstStyle>
          <a:p>
            <a:pPr lvl="0"/>
            <a:r>
              <a:rPr lang="de-CH" noProof="1"/>
              <a:t>Organisationseinheit, Adresse und Kontaktdaten hinzufügen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8E43518-0F09-3CA5-3200-52C3D37C51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black">
          <a:xfrm>
            <a:off x="407989" y="736601"/>
            <a:ext cx="3600000" cy="144000"/>
          </a:xfrm>
        </p:spPr>
        <p:txBody>
          <a:bodyPr/>
          <a:lstStyle>
            <a:lvl1pPr>
              <a:lnSpc>
                <a:spcPct val="107000"/>
              </a:lnSpc>
              <a:defRPr sz="900" b="1">
                <a:solidFill>
                  <a:srgbClr val="FFFFFF"/>
                </a:solidFill>
              </a:defRPr>
            </a:lvl1pPr>
          </a:lstStyle>
          <a:p>
            <a:r>
              <a:rPr lang="de-CH" noProof="1"/>
              <a:t>Angewandte Linguistik</a:t>
            </a:r>
          </a:p>
        </p:txBody>
      </p:sp>
      <p:sp>
        <p:nvSpPr>
          <p:cNvPr id="8" name="ZHAW">
            <a:extLst>
              <a:ext uri="{FF2B5EF4-FFF2-40B4-BE49-F238E27FC236}">
                <a16:creationId xmlns:a16="http://schemas.microsoft.com/office/drawing/2014/main" id="{154B8393-179C-8341-BA0F-5AD2AFC324ED}"/>
              </a:ext>
            </a:extLst>
          </p:cNvPr>
          <p:cNvSpPr txBox="1"/>
          <p:nvPr userDrawn="1"/>
        </p:nvSpPr>
        <p:spPr bwMode="black">
          <a:xfrm>
            <a:off x="407988" y="343385"/>
            <a:ext cx="3600450" cy="2880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7000"/>
              </a:lnSpc>
            </a:pPr>
            <a:r>
              <a:rPr lang="de-CH" sz="900" dirty="0">
                <a:solidFill>
                  <a:srgbClr val="FFFFFF"/>
                </a:solidFill>
              </a:rPr>
              <a:t>Zürcher </a:t>
            </a:r>
            <a:r>
              <a:rPr lang="de-CH" sz="900" noProof="1">
                <a:solidFill>
                  <a:srgbClr val="FFFFFF"/>
                </a:solidFill>
              </a:rPr>
              <a:t>Hochschule</a:t>
            </a:r>
            <a:r>
              <a:rPr lang="de-CH" sz="900" dirty="0">
                <a:solidFill>
                  <a:srgbClr val="FFFFFF"/>
                </a:solidFill>
              </a:rPr>
              <a:t> für </a:t>
            </a:r>
          </a:p>
          <a:p>
            <a:pPr>
              <a:lnSpc>
                <a:spcPct val="107000"/>
              </a:lnSpc>
            </a:pPr>
            <a:r>
              <a:rPr lang="de-CH" sz="900" dirty="0">
                <a:solidFill>
                  <a:srgbClr val="FFFFFF"/>
                </a:solidFill>
              </a:rPr>
              <a:t>Angewandte Wissenschaften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23AF34D1-128F-AD11-FD08-B7D9BFD59A09}"/>
              </a:ext>
            </a:extLst>
          </p:cNvPr>
          <p:cNvGrpSpPr/>
          <p:nvPr userDrawn="1"/>
        </p:nvGrpSpPr>
        <p:grpSpPr>
          <a:xfrm>
            <a:off x="12516000" y="0"/>
            <a:ext cx="2628000" cy="3676802"/>
            <a:chOff x="12516000" y="0"/>
            <a:chExt cx="2628000" cy="3676802"/>
          </a:xfrm>
        </p:grpSpPr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11CB648C-7B76-EE5E-9B04-4C35A028843D}"/>
                </a:ext>
              </a:extLst>
            </p:cNvPr>
            <p:cNvSpPr txBox="1"/>
            <p:nvPr userDrawn="1"/>
          </p:nvSpPr>
          <p:spPr>
            <a:xfrm>
              <a:off x="12516000" y="0"/>
              <a:ext cx="2628000" cy="77617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l">
                <a:lnSpc>
                  <a:spcPct val="107000"/>
                </a:lnSpc>
              </a:pPr>
              <a:r>
                <a:rPr lang="de-CH" sz="1200" noProof="1"/>
                <a:t>Als Hintergrund zur </a:t>
              </a:r>
              <a:br>
                <a:rPr lang="de-CH" sz="1200" noProof="1"/>
              </a:br>
              <a:r>
                <a:rPr lang="de-CH" sz="1200" u="sng" noProof="1"/>
                <a:t>weissen</a:t>
              </a:r>
              <a:r>
                <a:rPr lang="de-CH" sz="1200" noProof="1"/>
                <a:t> Schrift dürfen </a:t>
              </a:r>
              <a:br>
                <a:rPr lang="de-CH" sz="1200" noProof="1"/>
              </a:br>
              <a:r>
                <a:rPr lang="de-CH" sz="1200" noProof="1"/>
                <a:t>ausschliesslich diese </a:t>
              </a:r>
            </a:p>
            <a:p>
              <a:pPr algn="l">
                <a:lnSpc>
                  <a:spcPct val="107000"/>
                </a:lnSpc>
              </a:pPr>
              <a:r>
                <a:rPr lang="de-CH" sz="1200" noProof="1"/>
                <a:t>Farben eingesetzt werden.</a:t>
              </a:r>
            </a:p>
          </p:txBody>
        </p:sp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C28A2363-B9AB-D4A8-A262-BF144B405FED}"/>
                </a:ext>
              </a:extLst>
            </p:cNvPr>
            <p:cNvSpPr/>
            <p:nvPr userDrawn="1"/>
          </p:nvSpPr>
          <p:spPr>
            <a:xfrm>
              <a:off x="12516000" y="836613"/>
              <a:ext cx="576000" cy="324000"/>
            </a:xfrm>
            <a:prstGeom prst="rect">
              <a:avLst/>
            </a:prstGeom>
            <a:solidFill>
              <a:srgbClr val="BE008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Fuchsia</a:t>
              </a:r>
            </a:p>
          </p:txBody>
        </p:sp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52DAB90E-4DFE-54BD-C29D-24B1042B444F}"/>
                </a:ext>
              </a:extLst>
            </p:cNvPr>
            <p:cNvSpPr/>
            <p:nvPr userDrawn="1"/>
          </p:nvSpPr>
          <p:spPr>
            <a:xfrm>
              <a:off x="12516000" y="1253332"/>
              <a:ext cx="576000" cy="324000"/>
            </a:xfrm>
            <a:prstGeom prst="rect">
              <a:avLst/>
            </a:prstGeom>
            <a:solidFill>
              <a:srgbClr val="00795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Eukalyptus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011A149F-D7F2-2072-8EC6-88933B8C81D5}"/>
                </a:ext>
              </a:extLst>
            </p:cNvPr>
            <p:cNvSpPr/>
            <p:nvPr userDrawn="1"/>
          </p:nvSpPr>
          <p:spPr>
            <a:xfrm>
              <a:off x="12516000" y="1673226"/>
              <a:ext cx="576000" cy="324000"/>
            </a:xfrm>
            <a:prstGeom prst="rect">
              <a:avLst/>
            </a:prstGeom>
            <a:solidFill>
              <a:srgbClr val="E6215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Koralle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42F31877-1404-DEE8-25FC-0087E8B1335F}"/>
                </a:ext>
              </a:extLst>
            </p:cNvPr>
            <p:cNvSpPr/>
            <p:nvPr userDrawn="1"/>
          </p:nvSpPr>
          <p:spPr>
            <a:xfrm>
              <a:off x="12516000" y="2093120"/>
              <a:ext cx="576000" cy="324000"/>
            </a:xfrm>
            <a:prstGeom prst="rect">
              <a:avLst/>
            </a:prstGeom>
            <a:solidFill>
              <a:srgbClr val="05366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Nacht</a:t>
              </a:r>
            </a:p>
          </p:txBody>
        </p:sp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B02E0274-109F-BC1B-90E5-700E04EB648F}"/>
                </a:ext>
              </a:extLst>
            </p:cNvPr>
            <p:cNvSpPr/>
            <p:nvPr userDrawn="1"/>
          </p:nvSpPr>
          <p:spPr>
            <a:xfrm>
              <a:off x="12516000" y="2513014"/>
              <a:ext cx="576000" cy="324000"/>
            </a:xfrm>
            <a:prstGeom prst="rect">
              <a:avLst/>
            </a:prstGeom>
            <a:solidFill>
              <a:srgbClr val="0091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Ozean</a:t>
              </a:r>
            </a:p>
          </p:txBody>
        </p:sp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B9CAB490-C683-1562-E287-4CF696B26A9D}"/>
                </a:ext>
              </a:extLst>
            </p:cNvPr>
            <p:cNvSpPr/>
            <p:nvPr userDrawn="1"/>
          </p:nvSpPr>
          <p:spPr>
            <a:xfrm>
              <a:off x="12516000" y="2932908"/>
              <a:ext cx="576000" cy="324000"/>
            </a:xfrm>
            <a:prstGeom prst="rect">
              <a:avLst/>
            </a:prstGeom>
            <a:solidFill>
              <a:srgbClr val="8A24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algn="l"/>
              <a:r>
                <a:rPr lang="de-CH" sz="800" dirty="0">
                  <a:solidFill>
                    <a:srgbClr val="FFFFFF"/>
                  </a:solidFill>
                </a:rPr>
                <a:t>Pflaume</a:t>
              </a:r>
            </a:p>
          </p:txBody>
        </p: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81B556B9-C150-2A47-E82E-F226AE3C30C1}"/>
                </a:ext>
              </a:extLst>
            </p:cNvPr>
            <p:cNvSpPr/>
            <p:nvPr userDrawn="1"/>
          </p:nvSpPr>
          <p:spPr>
            <a:xfrm>
              <a:off x="12516000" y="3352802"/>
              <a:ext cx="576000" cy="324000"/>
            </a:xfrm>
            <a:prstGeom prst="rect">
              <a:avLst/>
            </a:prstGeom>
            <a:solidFill>
              <a:srgbClr val="0064A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 anchorCtr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CH" sz="800" dirty="0">
                  <a:solidFill>
                    <a:srgbClr val="FFFFFF"/>
                  </a:solidFill>
                </a:rPr>
                <a:t>ZHAW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729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in zwei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7948AA-4A49-184D-B432-1DC6FE9D4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725" y="621702"/>
            <a:ext cx="8735737" cy="1050581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22FF42F-6469-5A4D-AD5A-06F75CC25F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88064" y="6386875"/>
            <a:ext cx="829589" cy="180933"/>
          </a:xfrm>
        </p:spPr>
        <p:txBody>
          <a:bodyPr/>
          <a:lstStyle/>
          <a:p>
            <a:pPr>
              <a:defRPr/>
            </a:pPr>
            <a:fld id="{D85D59ED-8AAB-7F45-A6D1-1215DB16F986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049F3910-0F73-F847-BF73-FAC381E01C3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950980" y="2047865"/>
            <a:ext cx="10266674" cy="360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>
              <a:buFontTx/>
              <a:buNone/>
              <a:defRPr sz="1799" b="1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Master-Untertitelformat bearbeiten</a:t>
            </a:r>
            <a:endParaRPr lang="de-CH" noProof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4"/>
          </p:nvPr>
        </p:nvSpPr>
        <p:spPr>
          <a:xfrm>
            <a:off x="950979" y="2568871"/>
            <a:ext cx="4930426" cy="3739782"/>
          </a:xfrm>
        </p:spPr>
        <p:txBody>
          <a:bodyPr/>
          <a:lstStyle>
            <a:lvl1pPr>
              <a:defRPr sz="1799"/>
            </a:lvl1pPr>
            <a:lvl2pPr>
              <a:defRPr sz="1699"/>
            </a:lvl2pPr>
            <a:lvl3pPr>
              <a:defRPr sz="1600"/>
            </a:lvl3pPr>
            <a:lvl4pPr>
              <a:defRPr sz="15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5"/>
          </p:nvPr>
        </p:nvSpPr>
        <p:spPr>
          <a:xfrm>
            <a:off x="6287227" y="2568872"/>
            <a:ext cx="4930426" cy="3739783"/>
          </a:xfrm>
        </p:spPr>
        <p:txBody>
          <a:bodyPr/>
          <a:lstStyle>
            <a:lvl1pPr>
              <a:defRPr sz="1799"/>
            </a:lvl1pPr>
            <a:lvl2pPr>
              <a:defRPr sz="1699"/>
            </a:lvl2pPr>
            <a:lvl3pPr>
              <a:defRPr sz="1600"/>
            </a:lvl3pPr>
            <a:lvl4pPr>
              <a:defRPr sz="15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52636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0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">
            <a:extLst>
              <a:ext uri="{FF2B5EF4-FFF2-40B4-BE49-F238E27FC236}">
                <a16:creationId xmlns:a16="http://schemas.microsoft.com/office/drawing/2014/main" id="{293D77F6-C4F0-8E92-92A6-E00C1AE533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0128249" y="6293853"/>
            <a:ext cx="1655751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A5BA4405-8D4E-49B7-BDA6-6F19819F4CEB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5" name="Fußzeilenplatzhalter">
            <a:extLst>
              <a:ext uri="{FF2B5EF4-FFF2-40B4-BE49-F238E27FC236}">
                <a16:creationId xmlns:a16="http://schemas.microsoft.com/office/drawing/2014/main" id="{2B767734-84E9-6BF6-9588-7AF0C0DEE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407987" y="6293853"/>
            <a:ext cx="9432925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62201B2-0BB9-7D94-6A9F-AE2A7FC29B09}"/>
              </a:ext>
            </a:extLst>
          </p:cNvPr>
          <p:cNvSpPr>
            <a:spLocks noGrp="1"/>
          </p:cNvSpPr>
          <p:nvPr>
            <p:ph type="body" idx="1"/>
          </p:nvPr>
        </p:nvSpPr>
        <p:spPr bwMode="gray">
          <a:xfrm>
            <a:off x="408000" y="1566584"/>
            <a:ext cx="11376000" cy="435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CH" dirty="0"/>
              <a:t>Mastertextformat bearbeiten</a:t>
            </a:r>
          </a:p>
          <a:p>
            <a:pPr lvl="1"/>
            <a:r>
              <a:rPr lang="de-CH" dirty="0"/>
              <a:t>Zweite Ebene</a:t>
            </a:r>
          </a:p>
          <a:p>
            <a:pPr lvl="2"/>
            <a:r>
              <a:rPr lang="de-CH" dirty="0"/>
              <a:t>Dritte Ebene</a:t>
            </a:r>
          </a:p>
          <a:p>
            <a:pPr lvl="3"/>
            <a:r>
              <a:rPr lang="de-CH" dirty="0"/>
              <a:t>Vierte Ebene</a:t>
            </a:r>
          </a:p>
          <a:p>
            <a:pPr lvl="4"/>
            <a:r>
              <a:rPr lang="de-CH" dirty="0"/>
              <a:t>Fünfte Ebene</a:t>
            </a:r>
          </a:p>
          <a:p>
            <a:pPr lvl="5"/>
            <a:r>
              <a:rPr lang="de-CH" dirty="0"/>
              <a:t>Sechste Ebene</a:t>
            </a:r>
          </a:p>
          <a:p>
            <a:pPr lvl="6"/>
            <a:r>
              <a:rPr lang="de-CH" dirty="0"/>
              <a:t>Siebte Ebene</a:t>
            </a:r>
          </a:p>
          <a:p>
            <a:pPr lvl="7"/>
            <a:r>
              <a:rPr lang="de-CH" dirty="0"/>
              <a:t>Achte Ebene</a:t>
            </a:r>
          </a:p>
          <a:p>
            <a:pPr lvl="8"/>
            <a:r>
              <a:rPr lang="de-CH" dirty="0"/>
              <a:t>Neunte Ebene</a:t>
            </a:r>
          </a:p>
        </p:txBody>
      </p: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0BAF2CF-97A2-2922-F12F-3A198496DD6F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07988" y="260350"/>
            <a:ext cx="11376026" cy="10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CH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4714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91" r:id="rId2"/>
    <p:sldLayoutId id="2147483692" r:id="rId3"/>
    <p:sldLayoutId id="2147483693" r:id="rId4"/>
    <p:sldLayoutId id="2147483656" r:id="rId5"/>
    <p:sldLayoutId id="2147483675" r:id="rId6"/>
    <p:sldLayoutId id="2147483657" r:id="rId7"/>
    <p:sldLayoutId id="2147483676" r:id="rId8"/>
    <p:sldLayoutId id="2147483650" r:id="rId9"/>
    <p:sldLayoutId id="2147483679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80" r:id="rId20"/>
    <p:sldLayoutId id="2147483683" r:id="rId21"/>
    <p:sldLayoutId id="2147483686" r:id="rId22"/>
    <p:sldLayoutId id="2147483673" r:id="rId23"/>
    <p:sldLayoutId id="2147483674" r:id="rId24"/>
    <p:sldLayoutId id="2147483654" r:id="rId25"/>
    <p:sldLayoutId id="2147483681" r:id="rId26"/>
    <p:sldLayoutId id="2147483668" r:id="rId27"/>
    <p:sldLayoutId id="2147483677" r:id="rId28"/>
    <p:sldLayoutId id="2147483695" r:id="rId29"/>
    <p:sldLayoutId id="2147483696" r:id="rId30"/>
    <p:sldLayoutId id="2147483697" r:id="rId31"/>
    <p:sldLayoutId id="2147483667" r:id="rId32"/>
    <p:sldLayoutId id="2147483678" r:id="rId33"/>
    <p:sldLayoutId id="2147483698" r:id="rId34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90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26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1620000" indent="-180000" algn="l" defTabSz="914400" rtl="0" eaLnBrk="1" latinLnBrk="0" hangingPunct="1">
        <a:lnSpc>
          <a:spcPct val="107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749" userDrawn="1">
          <p15:clr>
            <a:srgbClr val="A4A3A4"/>
          </p15:clr>
        </p15:guide>
        <p15:guide id="4" pos="3931" userDrawn="1">
          <p15:clr>
            <a:srgbClr val="A4A3A4"/>
          </p15:clr>
        </p15:guide>
        <p15:guide id="5" pos="2706" userDrawn="1">
          <p15:clr>
            <a:srgbClr val="A4A3A4"/>
          </p15:clr>
        </p15:guide>
        <p15:guide id="6" pos="2525" userDrawn="1">
          <p15:clr>
            <a:srgbClr val="A4A3A4"/>
          </p15:clr>
        </p15:guide>
        <p15:guide id="7" pos="1481" userDrawn="1">
          <p15:clr>
            <a:srgbClr val="A4A3A4"/>
          </p15:clr>
        </p15:guide>
        <p15:guide id="8" pos="1300" userDrawn="1">
          <p15:clr>
            <a:srgbClr val="A4A3A4"/>
          </p15:clr>
        </p15:guide>
        <p15:guide id="9" pos="257" userDrawn="1">
          <p15:clr>
            <a:srgbClr val="F26B43"/>
          </p15:clr>
        </p15:guide>
        <p15:guide id="10" pos="4974" userDrawn="1">
          <p15:clr>
            <a:srgbClr val="A4A3A4"/>
          </p15:clr>
        </p15:guide>
        <p15:guide id="11" pos="5155" userDrawn="1">
          <p15:clr>
            <a:srgbClr val="A4A3A4"/>
          </p15:clr>
        </p15:guide>
        <p15:guide id="12" pos="6199" userDrawn="1">
          <p15:clr>
            <a:srgbClr val="A4A3A4"/>
          </p15:clr>
        </p15:guide>
        <p15:guide id="13" pos="6380" userDrawn="1">
          <p15:clr>
            <a:srgbClr val="A4A3A4"/>
          </p15:clr>
        </p15:guide>
        <p15:guide id="14" pos="7423" userDrawn="1">
          <p15:clr>
            <a:srgbClr val="F26B43"/>
          </p15:clr>
        </p15:guide>
        <p15:guide id="17" orient="horz" pos="3725" userDrawn="1">
          <p15:clr>
            <a:srgbClr val="F26B43"/>
          </p15:clr>
        </p15:guide>
        <p15:guide id="18" orient="horz" pos="1026" userDrawn="1">
          <p15:clr>
            <a:srgbClr val="F26B43"/>
          </p15:clr>
        </p15:guide>
        <p15:guide id="21" orient="horz" pos="164" userDrawn="1">
          <p15:clr>
            <a:srgbClr val="F26B43"/>
          </p15:clr>
        </p15:guide>
        <p15:guide id="23" orient="horz" pos="981" userDrawn="1">
          <p15:clr>
            <a:srgbClr val="F26B43"/>
          </p15:clr>
        </p15:guide>
        <p15:guide id="24" orient="horz" pos="411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 descr="Ein Bild, das Farbigkeit, Screenshot, Licht, Fenster enthält.&#10;&#10;KI-generierte Inhalte können fehlerhaft sein.">
            <a:extLst>
              <a:ext uri="{FF2B5EF4-FFF2-40B4-BE49-F238E27FC236}">
                <a16:creationId xmlns:a16="http://schemas.microsoft.com/office/drawing/2014/main" id="{4409F245-33BA-4D2B-EF74-4F997E16A5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745" b="745"/>
          <a:stretch>
            <a:fillRect/>
          </a:stretch>
        </p:blipFill>
        <p:spPr/>
      </p:pic>
      <p:sp>
        <p:nvSpPr>
          <p:cNvPr id="3" name="Untertitel 2">
            <a:extLst>
              <a:ext uri="{FF2B5EF4-FFF2-40B4-BE49-F238E27FC236}">
                <a16:creationId xmlns:a16="http://schemas.microsoft.com/office/drawing/2014/main" id="{5256251E-8584-2A38-44FD-2999F5AC96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5936" y="6251073"/>
            <a:ext cx="8968077" cy="274883"/>
          </a:xfrm>
        </p:spPr>
        <p:txBody>
          <a:bodyPr/>
          <a:lstStyle/>
          <a:p>
            <a:r>
              <a:rPr lang="de-CH" b="1" dirty="0"/>
              <a:t>6. November 2025, Challenge am 7. DLH-Vernetzungsevent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8A980B3-DAFB-4E06-376E-819F01C2CDA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/>
              <a:t>Angewandte Linguistik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5C55470-3B9F-4CFC-D8AA-39BFBA5B2F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927F878-31C3-7ACD-CAB3-40693017DF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4751" y="2281530"/>
            <a:ext cx="8800688" cy="229494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3200"/>
              </a:spcAft>
            </a:pPr>
            <a:r>
              <a:rPr lang="de-DE" dirty="0"/>
              <a:t>Medienkompetenz vermitteln </a:t>
            </a:r>
            <a:br>
              <a:rPr lang="de-DE" dirty="0"/>
            </a:br>
            <a:r>
              <a:rPr lang="de-DE" sz="2400" dirty="0"/>
              <a:t>   </a:t>
            </a:r>
            <a:br>
              <a:rPr lang="de-DE" dirty="0"/>
            </a:br>
            <a:r>
              <a:rPr lang="de-DE" sz="2200" dirty="0"/>
              <a:t>Carmen Koch (carmen.koch@zhaw.ch)</a:t>
            </a:r>
            <a:br>
              <a:rPr lang="de-DE" sz="2200" dirty="0"/>
            </a:br>
            <a:r>
              <a:rPr lang="de-DE" sz="2200" dirty="0"/>
              <a:t>Fiona Fehlmann (fiona.fehlmann@zhaw.ch)</a:t>
            </a:r>
            <a:br>
              <a:rPr lang="de-DE" dirty="0"/>
            </a:br>
            <a:endParaRPr lang="de-DE" sz="2200" dirty="0"/>
          </a:p>
        </p:txBody>
      </p:sp>
    </p:spTree>
    <p:extLst>
      <p:ext uri="{BB962C8B-B14F-4D97-AF65-F5344CB8AC3E}">
        <p14:creationId xmlns:p14="http://schemas.microsoft.com/office/powerpoint/2010/main" val="1197953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18302866-572B-FD49-4772-60C74F130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2</a:t>
            </a:fld>
            <a:endParaRPr lang="de-CH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4A76D15-E8AD-C5E4-A2B9-1EDA6E547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</a:t>
            </a:r>
            <a:endParaRPr lang="de-CH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BFE5F0B-7706-31BE-716B-193507921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Materialien auf Miro 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93535ED7-A918-7176-C1EC-F4F32956E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049797"/>
              </p:ext>
            </p:extLst>
          </p:nvPr>
        </p:nvGraphicFramePr>
        <p:xfrm>
          <a:off x="407986" y="1040951"/>
          <a:ext cx="11545889" cy="44723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48401">
                  <a:extLst>
                    <a:ext uri="{9D8B030D-6E8A-4147-A177-3AD203B41FA5}">
                      <a16:colId xmlns:a16="http://schemas.microsoft.com/office/drawing/2014/main" val="3259819125"/>
                    </a:ext>
                  </a:extLst>
                </a:gridCol>
                <a:gridCol w="9397488">
                  <a:extLst>
                    <a:ext uri="{9D8B030D-6E8A-4147-A177-3AD203B41FA5}">
                      <a16:colId xmlns:a16="http://schemas.microsoft.com/office/drawing/2014/main" val="2456846160"/>
                    </a:ext>
                  </a:extLst>
                </a:gridCol>
              </a:tblGrid>
              <a:tr h="1546237">
                <a:tc>
                  <a:txBody>
                    <a:bodyPr/>
                    <a:lstStyle/>
                    <a:p>
                      <a:r>
                        <a:rPr lang="de-CH" sz="2000" b="1" dirty="0">
                          <a:solidFill>
                            <a:schemeClr val="bg1"/>
                          </a:solidFill>
                        </a:rPr>
                        <a:t>Gruppe 1 &amp; 2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bg1"/>
                          </a:solidFill>
                        </a:rPr>
                        <a:t>https://miro.com/app/board/uXjVJwA-Uys=/?share_link_id=152623664745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CH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302264"/>
                  </a:ext>
                </a:extLst>
              </a:tr>
              <a:tr h="962751">
                <a:tc>
                  <a:txBody>
                    <a:bodyPr/>
                    <a:lstStyle/>
                    <a:p>
                      <a:r>
                        <a:rPr lang="de-CH" sz="2000" b="1" dirty="0">
                          <a:solidFill>
                            <a:schemeClr val="bg1"/>
                          </a:solidFill>
                        </a:rPr>
                        <a:t>Gruppe 3 &amp; 4</a:t>
                      </a:r>
                    </a:p>
                    <a:p>
                      <a:endParaRPr lang="de-CH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de-CH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de-CH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de-CH" sz="20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bg1"/>
                          </a:solidFill>
                        </a:rPr>
                        <a:t>https://miro.com/app/board/uXjVJvJNGig=/?share_link_id=12256078865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CH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2000520"/>
                  </a:ext>
                </a:extLst>
              </a:tr>
              <a:tr h="696759">
                <a:tc>
                  <a:txBody>
                    <a:bodyPr/>
                    <a:lstStyle/>
                    <a:p>
                      <a:r>
                        <a:rPr lang="de-CH" sz="2000" b="1" dirty="0">
                          <a:solidFill>
                            <a:schemeClr val="bg1"/>
                          </a:solidFill>
                        </a:rPr>
                        <a:t>Gruppe 5 &amp; 6</a:t>
                      </a:r>
                      <a:endParaRPr lang="de-CH" sz="20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CH" dirty="0">
                          <a:solidFill>
                            <a:schemeClr val="bg1"/>
                          </a:solidFill>
                        </a:rPr>
                        <a:t>https://miro.com/app/board/uXjVJvJNGss=/?share_link_id=741482226626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CH" dirty="0">
                        <a:solidFill>
                          <a:schemeClr val="bg1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de-CH" dirty="0">
                        <a:solidFill>
                          <a:schemeClr val="bg1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de-CH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0756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6198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027ADC-777A-B647-FDA0-46A104754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5123345C-E8DC-5356-C1B3-C139F516CE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5D59ED-8AAB-7F45-A6D1-1215DB16F986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  <p:sp>
        <p:nvSpPr>
          <p:cNvPr id="4" name="Untertitel 3">
            <a:extLst>
              <a:ext uri="{FF2B5EF4-FFF2-40B4-BE49-F238E27FC236}">
                <a16:creationId xmlns:a16="http://schemas.microsoft.com/office/drawing/2014/main" id="{6163F3DA-E7CB-F04D-AB62-64AD819444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0170A21-E760-EB79-2A62-AF1513C260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CEAEB0D7-14BC-A0DA-BFDF-797ED579719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B7D8F7C-0E37-AE99-F44E-C28C7C923D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767" y="0"/>
            <a:ext cx="9764233" cy="6858000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BC1A3E5B-8C03-687D-AFF5-91947E4A3AB0}"/>
              </a:ext>
            </a:extLst>
          </p:cNvPr>
          <p:cNvSpPr/>
          <p:nvPr/>
        </p:nvSpPr>
        <p:spPr>
          <a:xfrm>
            <a:off x="36555" y="92099"/>
            <a:ext cx="2235200" cy="2235200"/>
          </a:xfrm>
          <a:prstGeom prst="ellipse">
            <a:avLst/>
          </a:prstGeom>
          <a:solidFill>
            <a:srgbClr val="0536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vgl. Handout &amp; Miro</a:t>
            </a:r>
          </a:p>
        </p:txBody>
      </p:sp>
    </p:spTree>
    <p:extLst>
      <p:ext uri="{BB962C8B-B14F-4D97-AF65-F5344CB8AC3E}">
        <p14:creationId xmlns:p14="http://schemas.microsoft.com/office/powerpoint/2010/main" val="3681371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D4D76-2DFA-600D-EE66-56202B2F8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E62DF9D-8C27-41F1-E94A-0254CE46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t>4</a:t>
            </a:fld>
            <a:endParaRPr lang="de-CH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742BA8F-5E7B-645A-2F34-C93FACCE4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 dirty="0"/>
              <a:t>ZHAW Angewandte Linguistik | Institut für Angewandte Medienwissenschaft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D53591B0-C295-2ED8-1735-4144CAA67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Literatur 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2451C50-037A-6738-AE97-7DFCF9B495CE}"/>
              </a:ext>
            </a:extLst>
          </p:cNvPr>
          <p:cNvSpPr txBox="1"/>
          <p:nvPr/>
        </p:nvSpPr>
        <p:spPr>
          <a:xfrm>
            <a:off x="407986" y="1048747"/>
            <a:ext cx="11376014" cy="39910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Baacke, D. (1996). Medienkompetenz – Begrifflichkeit und sozialer Wandel. In A. von Rein &amp; Deutsches Institut für Erwachsenenbildung (Hrsg.),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Medienkompetenz als Schlüsselbegriff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(S. 112–124). Klinkhardt.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Fehlmann, F., Koch, C., &amp; Keel, G. (2024). Worauf achten Lehrkräfte beim Medienkompetenzunterricht? Eine Bestandsaufnahme für die schweizerische Sekundarstufe II.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Studies in Communication Sciences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24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(2), </a:t>
            </a:r>
            <a:r>
              <a:rPr lang="de-CH" sz="18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Article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2. https://doi.org/10.24434/j.scoms.2024.02.3250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Hasebrink, U. (2021). Aktualität und Antiquiertheit von Media Literacy. In G. Keel &amp; W. Weber (Hrsg.),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Media Literacy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(S. 13–21). Nomos Verlagsgesellschaft mbH &amp; Co. KG. https://doi.org/10.5771/9783748920656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Hobbs, R. (2019). Media Literacy Foundations. In R. Hobbs &amp; P. </a:t>
            </a:r>
            <a:r>
              <a:rPr lang="en-US" sz="18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Mihailidis</a:t>
            </a:r>
            <a:r>
              <a:rPr lang="en-US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18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Hrsg</a:t>
            </a:r>
            <a:r>
              <a:rPr lang="en-US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.), </a:t>
            </a:r>
            <a:r>
              <a:rPr lang="en-US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International Encyclopedia of Media Literacy</a:t>
            </a:r>
            <a:r>
              <a:rPr lang="en-US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(1. 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Aufl., S. 1–19). Wiley. https://doi.org/10.1002/9781118978238.ieml0063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Potter, W. J. (2022). </a:t>
            </a:r>
            <a:r>
              <a:rPr lang="en-US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Analysis of definitions of media literacy.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Journal </a:t>
            </a:r>
            <a:r>
              <a:rPr lang="de-CH" sz="1800" i="1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of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Media Literacy Education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de-CH" sz="18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14</a:t>
            </a:r>
            <a:r>
              <a:rPr lang="de-CH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(2), 27–43. https://doi.org/10.23860/JMLE-2022-14-2-3</a:t>
            </a:r>
          </a:p>
        </p:txBody>
      </p:sp>
    </p:spTree>
    <p:extLst>
      <p:ext uri="{BB962C8B-B14F-4D97-AF65-F5344CB8AC3E}">
        <p14:creationId xmlns:p14="http://schemas.microsoft.com/office/powerpoint/2010/main" val="590582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 15">
            <a:extLst>
              <a:ext uri="{FF2B5EF4-FFF2-40B4-BE49-F238E27FC236}">
                <a16:creationId xmlns:a16="http://schemas.microsoft.com/office/drawing/2014/main" id="{C7D314C0-FE38-DA70-8C3C-9331889A9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Vielen herzlichen Dank für die Teilnahme!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DF43BA08-8744-766F-6CAE-2E5C610105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BA4405-8D4E-49B7-BDA6-6F19819F4CEB}" type="slidenum">
              <a:rPr lang="de-CH" smtClean="0"/>
              <a:pPr/>
              <a:t>5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5209288-5B04-A79E-8E32-275EEDFF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CH"/>
              <a:t>ZHAW Angewandte Linguistik | Institut für Angewandte Medienwissenschaft</a:t>
            </a:r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8678C7CE-0AAF-E566-649F-B348CD56E94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786147" y="4781037"/>
            <a:ext cx="2892752" cy="654474"/>
          </a:xfrm>
        </p:spPr>
        <p:txBody>
          <a:bodyPr/>
          <a:lstStyle/>
          <a:p>
            <a:r>
              <a:rPr lang="de-DE" dirty="0"/>
              <a:t>Fiona Fehlmann</a:t>
            </a:r>
          </a:p>
          <a:p>
            <a:r>
              <a:rPr lang="de-DE" dirty="0"/>
              <a:t>fiona.fehlmann@zhaw.ch</a:t>
            </a:r>
          </a:p>
        </p:txBody>
      </p:sp>
      <p:pic>
        <p:nvPicPr>
          <p:cNvPr id="23" name="Bildplatzhalter 22">
            <a:extLst>
              <a:ext uri="{FF2B5EF4-FFF2-40B4-BE49-F238E27FC236}">
                <a16:creationId xmlns:a16="http://schemas.microsoft.com/office/drawing/2014/main" id="{187BED92-779D-33F8-F21C-A8FA00E01274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" b="68"/>
          <a:stretch/>
        </p:blipFill>
        <p:spPr>
          <a:xfrm>
            <a:off x="6442592" y="4139682"/>
            <a:ext cx="1939814" cy="1937184"/>
          </a:xfrm>
        </p:spPr>
      </p:pic>
      <p:pic>
        <p:nvPicPr>
          <p:cNvPr id="25" name="Bildplatzhalter 24">
            <a:extLst>
              <a:ext uri="{FF2B5EF4-FFF2-40B4-BE49-F238E27FC236}">
                <a16:creationId xmlns:a16="http://schemas.microsoft.com/office/drawing/2014/main" id="{DBEA1B3E-0A18-0285-3EF7-B8D188F05DCE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" b="68"/>
          <a:stretch/>
        </p:blipFill>
        <p:spPr>
          <a:xfrm>
            <a:off x="6442592" y="1771424"/>
            <a:ext cx="1939814" cy="1937184"/>
          </a:xfrm>
        </p:spPr>
      </p:pic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51F640C6-B234-79B8-B620-75BF709B159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786147" y="2412779"/>
            <a:ext cx="2892752" cy="654474"/>
          </a:xfrm>
        </p:spPr>
        <p:txBody>
          <a:bodyPr/>
          <a:lstStyle/>
          <a:p>
            <a:r>
              <a:rPr lang="de-DE" dirty="0"/>
              <a:t>Carmen Koch</a:t>
            </a:r>
          </a:p>
          <a:p>
            <a:r>
              <a:rPr lang="de-DE" dirty="0"/>
              <a:t>carmen.koch@zhaw.ch</a:t>
            </a:r>
          </a:p>
        </p:txBody>
      </p:sp>
    </p:spTree>
    <p:extLst>
      <p:ext uri="{BB962C8B-B14F-4D97-AF65-F5344CB8AC3E}">
        <p14:creationId xmlns:p14="http://schemas.microsoft.com/office/powerpoint/2010/main" val="552968982"/>
      </p:ext>
    </p:extLst>
  </p:cSld>
  <p:clrMapOvr>
    <a:masterClrMapping/>
  </p:clrMapOvr>
</p:sld>
</file>

<file path=ppt/theme/theme1.xml><?xml version="1.0" encoding="utf-8"?>
<a:theme xmlns:a="http://schemas.openxmlformats.org/drawingml/2006/main" name="ZHAW">
  <a:themeElements>
    <a:clrScheme name="ZHAW Office Farben">
      <a:dk1>
        <a:srgbClr val="010101"/>
      </a:dk1>
      <a:lt1>
        <a:srgbClr val="FEFFFF"/>
      </a:lt1>
      <a:dk2>
        <a:srgbClr val="05366C"/>
      </a:dk2>
      <a:lt2>
        <a:srgbClr val="FFB0D4"/>
      </a:lt2>
      <a:accent1>
        <a:srgbClr val="8A249E"/>
      </a:accent1>
      <a:accent2>
        <a:srgbClr val="E62154"/>
      </a:accent2>
      <a:accent3>
        <a:srgbClr val="A3D045"/>
      </a:accent3>
      <a:accent4>
        <a:srgbClr val="00795D"/>
      </a:accent4>
      <a:accent5>
        <a:srgbClr val="FFDC0C"/>
      </a:accent5>
      <a:accent6>
        <a:srgbClr val="FFB0D4"/>
      </a:accent6>
      <a:hlink>
        <a:srgbClr val="010101"/>
      </a:hlink>
      <a:folHlink>
        <a:srgbClr val="01010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5366C"/>
        </a:solidFill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rgbClr val="05366C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 anchor="t" anchorCtr="0">
        <a:spAutoFit/>
      </a:bodyPr>
      <a:lstStyle>
        <a:defPPr algn="l">
          <a:lnSpc>
            <a:spcPct val="107000"/>
          </a:lnSpc>
          <a:defRPr sz="1500" dirty="0" err="1" smtClean="0"/>
        </a:defPPr>
      </a:lstStyle>
    </a:txDef>
  </a:objectDefaults>
  <a:extraClrSchemeLst>
    <a:extraClrScheme>
      <a:clrScheme name="ZHAW Office Farben">
        <a:dk1>
          <a:srgbClr val="010101"/>
        </a:dk1>
        <a:lt1>
          <a:srgbClr val="FEFFFF"/>
        </a:lt1>
        <a:dk2>
          <a:srgbClr val="05366C"/>
        </a:dk2>
        <a:lt2>
          <a:srgbClr val="FFB0D4"/>
        </a:lt2>
        <a:accent1>
          <a:srgbClr val="8A249E"/>
        </a:accent1>
        <a:accent2>
          <a:srgbClr val="E62154"/>
        </a:accent2>
        <a:accent3>
          <a:srgbClr val="A3D045"/>
        </a:accent3>
        <a:accent4>
          <a:srgbClr val="00795D"/>
        </a:accent4>
        <a:accent5>
          <a:srgbClr val="FFDC0C"/>
        </a:accent5>
        <a:accent6>
          <a:srgbClr val="FFB0D4"/>
        </a:accent6>
        <a:hlink>
          <a:srgbClr val="010101"/>
        </a:hlink>
        <a:folHlink>
          <a:srgbClr val="01010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custClrLst>
    <a:custClr name="Schwarz">
      <a:srgbClr val="000000"/>
    </a:custClr>
    <a:custClr name="ZHAW 15%">
      <a:srgbClr val="DCE4F3"/>
    </a:custClr>
    <a:custClr name="ZHAW">
      <a:srgbClr val="0064A6"/>
    </a:custClr>
    <a:custClr name="Weiss">
      <a:srgbClr val="FFFFFF"/>
    </a:custClr>
    <a:custClr name="Nacht">
      <a:srgbClr val="05366C"/>
    </a:custClr>
    <a:custClr name="Pflaume">
      <a:srgbClr val="8A249E"/>
    </a:custClr>
    <a:custClr name="Eukalyptus">
      <a:srgbClr val="00795D"/>
    </a:custClr>
    <a:custClr name="Koralle">
      <a:srgbClr val="E62154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ZHAW">
      <a:srgbClr val="0064A6"/>
    </a:custClr>
    <a:custClr name="Fuchsia">
      <a:srgbClr val="BE0083"/>
    </a:custClr>
    <a:custClr name="Ozean">
      <a:srgbClr val="00919B"/>
    </a:custClr>
    <a:custClr name="Honig">
      <a:srgbClr val="FFA70E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Weiss">
      <a:srgbClr val="FFFFFF"/>
    </a:custClr>
    <a:custClr name="Himmel">
      <a:srgbClr val="9ADCF6"/>
    </a:custClr>
    <a:custClr name="Sakura">
      <a:srgbClr val="FFB0D4"/>
    </a:custClr>
    <a:custClr name="Gras">
      <a:srgbClr val="A3D045"/>
    </a:custClr>
    <a:custClr name="Yuzu">
      <a:srgbClr val="FFDC0C"/>
    </a:custClr>
    <a:custClr name="Weiss">
      <a:srgbClr val="FFFFFF"/>
    </a:custClr>
    <a:custClr name="Weiss">
      <a:srgbClr val="FFFFFF"/>
    </a:custClr>
  </a:custClrLst>
  <a:extLst>
    <a:ext uri="{05A4C25C-085E-4340-85A3-A5531E510DB2}">
      <thm15:themeFamily xmlns:thm15="http://schemas.microsoft.com/office/thememl/2012/main" name="L_vorlage_nacht-sakura" id="{6635EEC2-EBE9-9C4E-A70E-3CC00FA54F5C}" vid="{7B7D0D16-93C1-F149-A35C-9A78C8DB31F4}"/>
    </a:ext>
  </a:extLst>
</a:theme>
</file>

<file path=ppt/theme/theme2.xml><?xml version="1.0" encoding="utf-8"?>
<a:theme xmlns:a="http://schemas.openxmlformats.org/drawingml/2006/main" name="Office">
  <a:themeElements>
    <a:clrScheme name="ZHAW_Officefarben_v2024-09-0">
      <a:dk1>
        <a:srgbClr val="010101"/>
      </a:dk1>
      <a:lt1>
        <a:srgbClr val="FEFFFF"/>
      </a:lt1>
      <a:dk2>
        <a:srgbClr val="0064A6"/>
      </a:dk2>
      <a:lt2>
        <a:srgbClr val="9ADCF6"/>
      </a:lt2>
      <a:accent1>
        <a:srgbClr val="8A249E"/>
      </a:accent1>
      <a:accent2>
        <a:srgbClr val="E62154"/>
      </a:accent2>
      <a:accent3>
        <a:srgbClr val="A3D045"/>
      </a:accent3>
      <a:accent4>
        <a:srgbClr val="00795D"/>
      </a:accent4>
      <a:accent5>
        <a:srgbClr val="FFDC0C"/>
      </a:accent5>
      <a:accent6>
        <a:srgbClr val="FFB0D4"/>
      </a:accent6>
      <a:hlink>
        <a:srgbClr val="010101"/>
      </a:hlink>
      <a:folHlink>
        <a:srgbClr val="01010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ZHAW_Officefarben_v2024-09-0">
      <a:dk1>
        <a:srgbClr val="010101"/>
      </a:dk1>
      <a:lt1>
        <a:srgbClr val="FEFFFF"/>
      </a:lt1>
      <a:dk2>
        <a:srgbClr val="0064A6"/>
      </a:dk2>
      <a:lt2>
        <a:srgbClr val="9ADCF6"/>
      </a:lt2>
      <a:accent1>
        <a:srgbClr val="8A249E"/>
      </a:accent1>
      <a:accent2>
        <a:srgbClr val="E62154"/>
      </a:accent2>
      <a:accent3>
        <a:srgbClr val="A3D045"/>
      </a:accent3>
      <a:accent4>
        <a:srgbClr val="00795D"/>
      </a:accent4>
      <a:accent5>
        <a:srgbClr val="FFDC0C"/>
      </a:accent5>
      <a:accent6>
        <a:srgbClr val="FFB0D4"/>
      </a:accent6>
      <a:hlink>
        <a:srgbClr val="010101"/>
      </a:hlink>
      <a:folHlink>
        <a:srgbClr val="01010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1CBA4084774C74FAABC60786FD90915" ma:contentTypeVersion="21" ma:contentTypeDescription="Ein neues Dokument erstellen." ma:contentTypeScope="" ma:versionID="a8437d5494f849f8396739366ddb882f">
  <xsd:schema xmlns:xsd="http://www.w3.org/2001/XMLSchema" xmlns:xs="http://www.w3.org/2001/XMLSchema" xmlns:p="http://schemas.microsoft.com/office/2006/metadata/properties" xmlns:ns2="9dc58740-4998-4625-aae7-7615a1b19f1b" xmlns:ns3="ca9f970e-8f0f-4103-9870-431f39a90d29" targetNamespace="http://schemas.microsoft.com/office/2006/metadata/properties" ma:root="true" ma:fieldsID="e19844f4aca0d59d2533e5228287d1d6" ns2:_="" ns3:_="">
    <xsd:import namespace="9dc58740-4998-4625-aae7-7615a1b19f1b"/>
    <xsd:import namespace="ca9f970e-8f0f-4103-9870-431f39a90d2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Auswahlf_x00fc_rPublikation" minOccurs="0"/>
                <xsd:element ref="ns2:Bildbeschrieb" minOccurs="0"/>
                <xsd:element ref="ns2:AuswahlWeb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c58740-4998-4625-aae7-7615a1b19f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5be50911-cf5f-4bf3-9307-b8767a5aeb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Auswahlf_x00fc_rPublikation" ma:index="24" nillable="true" ma:displayName="Auswahl für Publikation" ma:format="Dropdown" ma:internalName="Auswahlf_x00fc_rPublikation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Empfehlung durch Ans"/>
                    <xsd:enumeration value="Empfehlung durch BS"/>
                    <xsd:enumeration value="Definitive Wahl"/>
                    <xsd:enumeration value="Beitragsbilder (schon online)"/>
                  </xsd:restriction>
                </xsd:simpleType>
              </xsd:element>
            </xsd:sequence>
          </xsd:extension>
        </xsd:complexContent>
      </xsd:complexType>
    </xsd:element>
    <xsd:element name="Bildbeschrieb" ma:index="25" nillable="true" ma:displayName="Bildbeschrieb" ma:format="Dropdown" ma:internalName="Bildbeschrieb">
      <xsd:simpleType>
        <xsd:restriction base="dms:Note">
          <xsd:maxLength value="255"/>
        </xsd:restriction>
      </xsd:simpleType>
    </xsd:element>
    <xsd:element name="AuswahlWeb" ma:index="26" nillable="true" ma:displayName="Auswahl Web" ma:format="Dropdown" ma:internalName="AuswahlWeb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9f970e-8f0f-4103-9870-431f39a90d2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dcc7710a-5ea2-4292-9fa9-2213746b092d}" ma:internalName="TaxCatchAll" ma:showField="CatchAllData" ma:web="ca9f970e-8f0f-4103-9870-431f39a90d2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dc58740-4998-4625-aae7-7615a1b19f1b">
      <Terms xmlns="http://schemas.microsoft.com/office/infopath/2007/PartnerControls"/>
    </lcf76f155ced4ddcb4097134ff3c332f>
    <Auswahlf_x00fc_rPublikation xmlns="9dc58740-4998-4625-aae7-7615a1b19f1b" xsi:nil="true"/>
    <Bildbeschrieb xmlns="9dc58740-4998-4625-aae7-7615a1b19f1b" xsi:nil="true"/>
    <TaxCatchAll xmlns="ca9f970e-8f0f-4103-9870-431f39a90d29" xsi:nil="true"/>
    <AuswahlWeb xmlns="9dc58740-4998-4625-aae7-7615a1b19f1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43C0BF-E1A5-4303-B687-78E7736DE12D}"/>
</file>

<file path=customXml/itemProps2.xml><?xml version="1.0" encoding="utf-8"?>
<ds:datastoreItem xmlns:ds="http://schemas.openxmlformats.org/officeDocument/2006/customXml" ds:itemID="{EED2995A-9E48-42AB-9FD3-987FB9E2502F}">
  <ds:schemaRefs>
    <ds:schemaRef ds:uri="66925ea1-c11b-44b7-86f0-c090d825f855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16470A5-82C3-4E10-8528-EE0CD71BAFB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393</Words>
  <Application>Microsoft Office PowerPoint</Application>
  <PresentationFormat>Breitbild</PresentationFormat>
  <Paragraphs>36</Paragraphs>
  <Slides>5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Aptos</vt:lpstr>
      <vt:lpstr>Arial</vt:lpstr>
      <vt:lpstr>Helvetica Neue</vt:lpstr>
      <vt:lpstr>ZHAW</vt:lpstr>
      <vt:lpstr>Medienkompetenz vermitteln      Carmen Koch (carmen.koch@zhaw.ch) Fiona Fehlmann (fiona.fehlmann@zhaw.ch) </vt:lpstr>
      <vt:lpstr>Materialien auf Miro </vt:lpstr>
      <vt:lpstr>PowerPoint-Präsentation</vt:lpstr>
      <vt:lpstr>Literatur </vt:lpstr>
      <vt:lpstr>Vielen herzlichen Dank für die Teilnahme!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L_vorlage_nacht_sakura</dc:title>
  <dc:creator>Abedat Jasmin (abed)</dc:creator>
  <cp:lastModifiedBy>Fehlmann Fiona (fehf)</cp:lastModifiedBy>
  <cp:revision>2</cp:revision>
  <dcterms:created xsi:type="dcterms:W3CDTF">2025-04-16T11:35:01Z</dcterms:created>
  <dcterms:modified xsi:type="dcterms:W3CDTF">2025-11-06T09:55:55Z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0d9bad3-6dac-4e9a-89a3-89f3b8d247b2_Enabled">
    <vt:lpwstr>true</vt:lpwstr>
  </property>
  <property fmtid="{D5CDD505-2E9C-101B-9397-08002B2CF9AE}" pid="3" name="MSIP_Label_10d9bad3-6dac-4e9a-89a3-89f3b8d247b2_SetDate">
    <vt:lpwstr>2025-03-21T13:26:01Z</vt:lpwstr>
  </property>
  <property fmtid="{D5CDD505-2E9C-101B-9397-08002B2CF9AE}" pid="4" name="MSIP_Label_10d9bad3-6dac-4e9a-89a3-89f3b8d247b2_Method">
    <vt:lpwstr>Standard</vt:lpwstr>
  </property>
  <property fmtid="{D5CDD505-2E9C-101B-9397-08002B2CF9AE}" pid="5" name="MSIP_Label_10d9bad3-6dac-4e9a-89a3-89f3b8d247b2_Name">
    <vt:lpwstr>10d9bad3-6dac-4e9a-89a3-89f3b8d247b2</vt:lpwstr>
  </property>
  <property fmtid="{D5CDD505-2E9C-101B-9397-08002B2CF9AE}" pid="6" name="MSIP_Label_10d9bad3-6dac-4e9a-89a3-89f3b8d247b2_SiteId">
    <vt:lpwstr>5d1a9f9d-201f-4a10-b983-451cf65cbc1e</vt:lpwstr>
  </property>
  <property fmtid="{D5CDD505-2E9C-101B-9397-08002B2CF9AE}" pid="7" name="MSIP_Label_10d9bad3-6dac-4e9a-89a3-89f3b8d247b2_ActionId">
    <vt:lpwstr>9b454396-c3c0-4e76-8356-a051fa45c2d5</vt:lpwstr>
  </property>
  <property fmtid="{D5CDD505-2E9C-101B-9397-08002B2CF9AE}" pid="8" name="MSIP_Label_10d9bad3-6dac-4e9a-89a3-89f3b8d247b2_ContentBits">
    <vt:lpwstr>0</vt:lpwstr>
  </property>
  <property fmtid="{D5CDD505-2E9C-101B-9397-08002B2CF9AE}" pid="9" name="MSIP_Label_10d9bad3-6dac-4e9a-89a3-89f3b8d247b2_Tag">
    <vt:lpwstr>50, 3, 0, 1</vt:lpwstr>
  </property>
  <property fmtid="{D5CDD505-2E9C-101B-9397-08002B2CF9AE}" pid="10" name="ContentTypeId">
    <vt:lpwstr>0x01010091CBA4084774C74FAABC60786FD90915</vt:lpwstr>
  </property>
</Properties>
</file>